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handoutMasterIdLst>
    <p:handoutMasterId r:id="rId16"/>
  </p:handoutMasterIdLst>
  <p:sldIdLst>
    <p:sldId id="321" r:id="rId2"/>
    <p:sldId id="439" r:id="rId3"/>
    <p:sldId id="339" r:id="rId4"/>
    <p:sldId id="465" r:id="rId5"/>
    <p:sldId id="466" r:id="rId6"/>
    <p:sldId id="467" r:id="rId7"/>
    <p:sldId id="468" r:id="rId8"/>
    <p:sldId id="469" r:id="rId9"/>
    <p:sldId id="470" r:id="rId10"/>
    <p:sldId id="471" r:id="rId11"/>
    <p:sldId id="472" r:id="rId12"/>
    <p:sldId id="440" r:id="rId13"/>
    <p:sldId id="369" r:id="rId14"/>
  </p:sldIdLst>
  <p:sldSz cx="12192000" cy="6858000"/>
  <p:notesSz cx="6761163" cy="9942513"/>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Казимиренко Олексій Володимирович"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EC7E0"/>
    <a:srgbClr val="D5DBE3"/>
    <a:srgbClr val="AAC1DA"/>
    <a:srgbClr val="9CBCDC"/>
    <a:srgbClr val="ACC4DC"/>
    <a:srgbClr val="97B3CD"/>
    <a:srgbClr val="C2CCD8"/>
    <a:srgbClr val="AFC7D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070" autoAdjust="0"/>
    <p:restoredTop sz="88021" autoAdjust="0"/>
  </p:normalViewPr>
  <p:slideViewPr>
    <p:cSldViewPr snapToGrid="0">
      <p:cViewPr varScale="1">
        <p:scale>
          <a:sx n="94" d="100"/>
          <a:sy n="94" d="100"/>
        </p:scale>
        <p:origin x="918" y="84"/>
      </p:cViewPr>
      <p:guideLst>
        <p:guide orient="horz" pos="2160"/>
        <p:guide pos="3840"/>
      </p:guideLst>
    </p:cSldViewPr>
  </p:slideViewPr>
  <p:notesTextViewPr>
    <p:cViewPr>
      <p:scale>
        <a:sx n="1" d="1"/>
        <a:sy n="1" d="1"/>
      </p:scale>
      <p:origin x="0" y="0"/>
    </p:cViewPr>
  </p:notesTextViewPr>
  <p:notesViewPr>
    <p:cSldViewPr snapToGrid="0">
      <p:cViewPr varScale="1">
        <p:scale>
          <a:sx n="89" d="100"/>
          <a:sy n="89" d="100"/>
        </p:scale>
        <p:origin x="3798"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29474" cy="499331"/>
          </a:xfrm>
          <a:prstGeom prst="rect">
            <a:avLst/>
          </a:prstGeom>
        </p:spPr>
        <p:txBody>
          <a:bodyPr vert="horz" lIns="91598" tIns="45799" rIns="91598" bIns="45799" rtlCol="0"/>
          <a:lstStyle>
            <a:lvl1pPr algn="l" fontAlgn="auto">
              <a:spcBef>
                <a:spcPts val="0"/>
              </a:spcBef>
              <a:spcAft>
                <a:spcPts val="0"/>
              </a:spcAft>
              <a:defRPr sz="1200">
                <a:latin typeface="+mn-lt"/>
              </a:defRPr>
            </a:lvl1pPr>
          </a:lstStyle>
          <a:p>
            <a:pPr>
              <a:defRPr/>
            </a:pPr>
            <a:endParaRPr lang="ru-RU"/>
          </a:p>
        </p:txBody>
      </p:sp>
      <p:sp>
        <p:nvSpPr>
          <p:cNvPr id="3" name="Дата 2"/>
          <p:cNvSpPr>
            <a:spLocks noGrp="1"/>
          </p:cNvSpPr>
          <p:nvPr>
            <p:ph type="dt" sz="quarter" idx="1"/>
          </p:nvPr>
        </p:nvSpPr>
        <p:spPr>
          <a:xfrm>
            <a:off x="3830131" y="0"/>
            <a:ext cx="2929474" cy="499331"/>
          </a:xfrm>
          <a:prstGeom prst="rect">
            <a:avLst/>
          </a:prstGeom>
        </p:spPr>
        <p:txBody>
          <a:bodyPr vert="horz" lIns="91598" tIns="45799" rIns="91598" bIns="45799" rtlCol="0"/>
          <a:lstStyle>
            <a:lvl1pPr algn="r" fontAlgn="auto">
              <a:spcBef>
                <a:spcPts val="0"/>
              </a:spcBef>
              <a:spcAft>
                <a:spcPts val="0"/>
              </a:spcAft>
              <a:defRPr sz="1200">
                <a:latin typeface="+mn-lt"/>
              </a:defRPr>
            </a:lvl1pPr>
          </a:lstStyle>
          <a:p>
            <a:pPr>
              <a:defRPr/>
            </a:pPr>
            <a:fld id="{1CACC072-4C1F-42D9-B18F-E751D50959AA}" type="datetimeFigureOut">
              <a:rPr lang="ru-RU"/>
              <a:pPr>
                <a:defRPr/>
              </a:pPr>
              <a:t>28.05.2026</a:t>
            </a:fld>
            <a:endParaRPr lang="ru-RU"/>
          </a:p>
        </p:txBody>
      </p:sp>
      <p:sp>
        <p:nvSpPr>
          <p:cNvPr id="4" name="Нижний колонтитул 3"/>
          <p:cNvSpPr>
            <a:spLocks noGrp="1"/>
          </p:cNvSpPr>
          <p:nvPr>
            <p:ph type="ftr" sz="quarter" idx="2"/>
          </p:nvPr>
        </p:nvSpPr>
        <p:spPr>
          <a:xfrm>
            <a:off x="0" y="9443183"/>
            <a:ext cx="2929474" cy="499330"/>
          </a:xfrm>
          <a:prstGeom prst="rect">
            <a:avLst/>
          </a:prstGeom>
        </p:spPr>
        <p:txBody>
          <a:bodyPr vert="horz" lIns="91598" tIns="45799" rIns="91598" bIns="45799" rtlCol="0" anchor="b"/>
          <a:lstStyle>
            <a:lvl1pPr algn="l" fontAlgn="auto">
              <a:spcBef>
                <a:spcPts val="0"/>
              </a:spcBef>
              <a:spcAft>
                <a:spcPts val="0"/>
              </a:spcAft>
              <a:defRPr sz="1200">
                <a:latin typeface="+mn-lt"/>
              </a:defRPr>
            </a:lvl1pPr>
          </a:lstStyle>
          <a:p>
            <a:pPr>
              <a:defRPr/>
            </a:pPr>
            <a:endParaRPr lang="ru-RU"/>
          </a:p>
        </p:txBody>
      </p:sp>
      <p:sp>
        <p:nvSpPr>
          <p:cNvPr id="5" name="Номер слайда 4"/>
          <p:cNvSpPr>
            <a:spLocks noGrp="1"/>
          </p:cNvSpPr>
          <p:nvPr>
            <p:ph type="sldNum" sz="quarter" idx="3"/>
          </p:nvPr>
        </p:nvSpPr>
        <p:spPr>
          <a:xfrm>
            <a:off x="3830131" y="9443183"/>
            <a:ext cx="2929474" cy="499330"/>
          </a:xfrm>
          <a:prstGeom prst="rect">
            <a:avLst/>
          </a:prstGeom>
        </p:spPr>
        <p:txBody>
          <a:bodyPr vert="horz" lIns="91598" tIns="45799" rIns="91598" bIns="45799" rtlCol="0" anchor="b"/>
          <a:lstStyle>
            <a:lvl1pPr algn="r" fontAlgn="auto">
              <a:spcBef>
                <a:spcPts val="0"/>
              </a:spcBef>
              <a:spcAft>
                <a:spcPts val="0"/>
              </a:spcAft>
              <a:defRPr sz="1200">
                <a:latin typeface="+mn-lt"/>
              </a:defRPr>
            </a:lvl1pPr>
          </a:lstStyle>
          <a:p>
            <a:pPr>
              <a:defRPr/>
            </a:pPr>
            <a:fld id="{D2998BB3-D2F2-4162-B585-F5C56E89A771}" type="slidenum">
              <a:rPr lang="ru-RU"/>
              <a:pPr>
                <a:defRPr/>
              </a:pPr>
              <a:t>‹#›</a:t>
            </a:fld>
            <a:endParaRPr lang="ru-RU"/>
          </a:p>
        </p:txBody>
      </p:sp>
    </p:spTree>
    <p:extLst>
      <p:ext uri="{BB962C8B-B14F-4D97-AF65-F5344CB8AC3E}">
        <p14:creationId xmlns:p14="http://schemas.microsoft.com/office/powerpoint/2010/main" val="1145674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31032" cy="499331"/>
          </a:xfrm>
          <a:prstGeom prst="rect">
            <a:avLst/>
          </a:prstGeom>
        </p:spPr>
        <p:txBody>
          <a:bodyPr vert="horz" lIns="91598" tIns="45799" rIns="91598" bIns="45799" rtlCol="0"/>
          <a:lstStyle>
            <a:lvl1pPr algn="l" fontAlgn="auto">
              <a:spcBef>
                <a:spcPts val="0"/>
              </a:spcBef>
              <a:spcAft>
                <a:spcPts val="0"/>
              </a:spcAft>
              <a:defRPr sz="1200">
                <a:latin typeface="+mn-lt"/>
              </a:defRPr>
            </a:lvl1pPr>
          </a:lstStyle>
          <a:p>
            <a:pPr>
              <a:defRPr/>
            </a:pPr>
            <a:endParaRPr lang="uk-UA"/>
          </a:p>
        </p:txBody>
      </p:sp>
      <p:sp>
        <p:nvSpPr>
          <p:cNvPr id="3" name="Дата 2"/>
          <p:cNvSpPr>
            <a:spLocks noGrp="1"/>
          </p:cNvSpPr>
          <p:nvPr>
            <p:ph type="dt" idx="1"/>
          </p:nvPr>
        </p:nvSpPr>
        <p:spPr>
          <a:xfrm>
            <a:off x="3828574" y="0"/>
            <a:ext cx="2931031" cy="499331"/>
          </a:xfrm>
          <a:prstGeom prst="rect">
            <a:avLst/>
          </a:prstGeom>
        </p:spPr>
        <p:txBody>
          <a:bodyPr vert="horz" lIns="91598" tIns="45799" rIns="91598" bIns="45799" rtlCol="0"/>
          <a:lstStyle>
            <a:lvl1pPr algn="r" fontAlgn="auto">
              <a:spcBef>
                <a:spcPts val="0"/>
              </a:spcBef>
              <a:spcAft>
                <a:spcPts val="0"/>
              </a:spcAft>
              <a:defRPr sz="1200">
                <a:latin typeface="+mn-lt"/>
              </a:defRPr>
            </a:lvl1pPr>
          </a:lstStyle>
          <a:p>
            <a:pPr>
              <a:defRPr/>
            </a:pPr>
            <a:fld id="{9533BB59-D37A-4051-A012-2F43D6FDD5AD}" type="datetimeFigureOut">
              <a:rPr lang="uk-UA"/>
              <a:pPr>
                <a:defRPr/>
              </a:pPr>
              <a:t>28.05.2026</a:t>
            </a:fld>
            <a:endParaRPr lang="uk-UA"/>
          </a:p>
        </p:txBody>
      </p:sp>
      <p:sp>
        <p:nvSpPr>
          <p:cNvPr id="4" name="Образ слайда 3"/>
          <p:cNvSpPr>
            <a:spLocks noGrp="1" noRot="1" noChangeAspect="1"/>
          </p:cNvSpPr>
          <p:nvPr>
            <p:ph type="sldImg" idx="2"/>
          </p:nvPr>
        </p:nvSpPr>
        <p:spPr>
          <a:xfrm>
            <a:off x="400050" y="1244600"/>
            <a:ext cx="5961063" cy="3354388"/>
          </a:xfrm>
          <a:prstGeom prst="rect">
            <a:avLst/>
          </a:prstGeom>
          <a:noFill/>
          <a:ln w="12700">
            <a:solidFill>
              <a:prstClr val="black"/>
            </a:solidFill>
          </a:ln>
        </p:spPr>
        <p:txBody>
          <a:bodyPr vert="horz" lIns="91598" tIns="45799" rIns="91598" bIns="45799" rtlCol="0" anchor="ctr"/>
          <a:lstStyle/>
          <a:p>
            <a:pPr lvl="0"/>
            <a:endParaRPr lang="uk-UA" noProof="0"/>
          </a:p>
        </p:txBody>
      </p:sp>
      <p:sp>
        <p:nvSpPr>
          <p:cNvPr id="5" name="Заметки 4"/>
          <p:cNvSpPr>
            <a:spLocks noGrp="1"/>
          </p:cNvSpPr>
          <p:nvPr>
            <p:ph type="body" sz="quarter" idx="3"/>
          </p:nvPr>
        </p:nvSpPr>
        <p:spPr>
          <a:xfrm>
            <a:off x="676272" y="4783811"/>
            <a:ext cx="5408619" cy="3917463"/>
          </a:xfrm>
          <a:prstGeom prst="rect">
            <a:avLst/>
          </a:prstGeom>
        </p:spPr>
        <p:txBody>
          <a:bodyPr vert="horz" lIns="91598" tIns="45799" rIns="91598" bIns="45799" rtlCol="0"/>
          <a:lstStyle/>
          <a:p>
            <a:pPr lvl="0"/>
            <a:r>
              <a:rPr lang="ru-RU" noProof="0"/>
              <a:t>Образец текста</a:t>
            </a:r>
          </a:p>
          <a:p>
            <a:pPr lvl="1"/>
            <a:r>
              <a:rPr lang="ru-RU" noProof="0"/>
              <a:t>Второй уровень</a:t>
            </a:r>
          </a:p>
          <a:p>
            <a:pPr lvl="2"/>
            <a:r>
              <a:rPr lang="ru-RU" noProof="0"/>
              <a:t>Третий уровень</a:t>
            </a:r>
          </a:p>
          <a:p>
            <a:pPr lvl="3"/>
            <a:r>
              <a:rPr lang="ru-RU" noProof="0"/>
              <a:t>Четвертый уровень</a:t>
            </a:r>
          </a:p>
          <a:p>
            <a:pPr lvl="4"/>
            <a:r>
              <a:rPr lang="ru-RU" noProof="0"/>
              <a:t>Пятый уровень</a:t>
            </a:r>
            <a:endParaRPr lang="uk-UA" noProof="0"/>
          </a:p>
        </p:txBody>
      </p:sp>
      <p:sp>
        <p:nvSpPr>
          <p:cNvPr id="6" name="Нижний колонтитул 5"/>
          <p:cNvSpPr>
            <a:spLocks noGrp="1"/>
          </p:cNvSpPr>
          <p:nvPr>
            <p:ph type="ftr" sz="quarter" idx="4"/>
          </p:nvPr>
        </p:nvSpPr>
        <p:spPr>
          <a:xfrm>
            <a:off x="0" y="9443183"/>
            <a:ext cx="2931032" cy="499330"/>
          </a:xfrm>
          <a:prstGeom prst="rect">
            <a:avLst/>
          </a:prstGeom>
        </p:spPr>
        <p:txBody>
          <a:bodyPr vert="horz" lIns="91598" tIns="45799" rIns="91598" bIns="45799" rtlCol="0" anchor="b"/>
          <a:lstStyle>
            <a:lvl1pPr algn="l" fontAlgn="auto">
              <a:spcBef>
                <a:spcPts val="0"/>
              </a:spcBef>
              <a:spcAft>
                <a:spcPts val="0"/>
              </a:spcAft>
              <a:defRPr sz="1200">
                <a:latin typeface="+mn-lt"/>
              </a:defRPr>
            </a:lvl1pPr>
          </a:lstStyle>
          <a:p>
            <a:pPr>
              <a:defRPr/>
            </a:pPr>
            <a:endParaRPr lang="uk-UA"/>
          </a:p>
        </p:txBody>
      </p:sp>
      <p:sp>
        <p:nvSpPr>
          <p:cNvPr id="7" name="Номер слайда 6"/>
          <p:cNvSpPr>
            <a:spLocks noGrp="1"/>
          </p:cNvSpPr>
          <p:nvPr>
            <p:ph type="sldNum" sz="quarter" idx="5"/>
          </p:nvPr>
        </p:nvSpPr>
        <p:spPr>
          <a:xfrm>
            <a:off x="3828574" y="9443183"/>
            <a:ext cx="2931031" cy="499330"/>
          </a:xfrm>
          <a:prstGeom prst="rect">
            <a:avLst/>
          </a:prstGeom>
        </p:spPr>
        <p:txBody>
          <a:bodyPr vert="horz" lIns="91598" tIns="45799" rIns="91598" bIns="45799" rtlCol="0" anchor="b"/>
          <a:lstStyle>
            <a:lvl1pPr algn="r" fontAlgn="auto">
              <a:spcBef>
                <a:spcPts val="0"/>
              </a:spcBef>
              <a:spcAft>
                <a:spcPts val="0"/>
              </a:spcAft>
              <a:defRPr sz="1200">
                <a:latin typeface="+mn-lt"/>
              </a:defRPr>
            </a:lvl1pPr>
          </a:lstStyle>
          <a:p>
            <a:pPr>
              <a:defRPr/>
            </a:pPr>
            <a:fld id="{6DB06335-2488-4311-A2C2-D5481FB1735C}" type="slidenum">
              <a:rPr lang="uk-UA"/>
              <a:pPr>
                <a:defRPr/>
              </a:pPr>
              <a:t>‹#›</a:t>
            </a:fld>
            <a:endParaRPr lang="uk-UA"/>
          </a:p>
        </p:txBody>
      </p:sp>
    </p:spTree>
    <p:extLst>
      <p:ext uri="{BB962C8B-B14F-4D97-AF65-F5344CB8AC3E}">
        <p14:creationId xmlns:p14="http://schemas.microsoft.com/office/powerpoint/2010/main" val="53254898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Образ слайда 1"/>
          <p:cNvSpPr>
            <a:spLocks noGrp="1" noRot="1" noChangeAspect="1"/>
          </p:cNvSpPr>
          <p:nvPr>
            <p:ph type="sldImg"/>
          </p:nvPr>
        </p:nvSpPr>
        <p:spPr bwMode="auto">
          <a:noFill/>
          <a:ln>
            <a:solidFill>
              <a:srgbClr val="000000"/>
            </a:solidFill>
            <a:miter lim="800000"/>
            <a:headEnd/>
            <a:tailEnd/>
          </a:ln>
        </p:spPr>
        <p:txBody>
          <a:bodyPr/>
          <a:lstStyle/>
          <a:p>
            <a:endParaRPr lang="LID4096"/>
          </a:p>
        </p:txBody>
      </p:sp>
      <p:sp>
        <p:nvSpPr>
          <p:cNvPr id="12290"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uk-UA"/>
          </a:p>
        </p:txBody>
      </p:sp>
      <p:sp>
        <p:nvSpPr>
          <p:cNvPr id="12291"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697374B-0E54-475E-9EDA-2E1E259D8D13}" type="slidenum">
              <a:rPr lang="uk-UA"/>
              <a:pPr fontAlgn="base">
                <a:spcBef>
                  <a:spcPct val="0"/>
                </a:spcBef>
                <a:spcAft>
                  <a:spcPct val="0"/>
                </a:spcAft>
                <a:defRPr/>
              </a:pPr>
              <a:t>3</a:t>
            </a:fld>
            <a:endParaRPr lang="uk-UA"/>
          </a:p>
        </p:txBody>
      </p:sp>
    </p:spTree>
    <p:extLst>
      <p:ext uri="{BB962C8B-B14F-4D97-AF65-F5344CB8AC3E}">
        <p14:creationId xmlns:p14="http://schemas.microsoft.com/office/powerpoint/2010/main" val="32981434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Образ слайда 1"/>
          <p:cNvSpPr>
            <a:spLocks noGrp="1" noRot="1" noChangeAspect="1"/>
          </p:cNvSpPr>
          <p:nvPr>
            <p:ph type="sldImg"/>
          </p:nvPr>
        </p:nvSpPr>
        <p:spPr bwMode="auto">
          <a:noFill/>
          <a:ln>
            <a:solidFill>
              <a:srgbClr val="000000"/>
            </a:solidFill>
            <a:miter lim="800000"/>
            <a:headEnd/>
            <a:tailEnd/>
          </a:ln>
        </p:spPr>
        <p:txBody>
          <a:bodyPr/>
          <a:lstStyle/>
          <a:p>
            <a:endParaRPr lang="LID4096"/>
          </a:p>
        </p:txBody>
      </p:sp>
      <p:sp>
        <p:nvSpPr>
          <p:cNvPr id="12290"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uk-UA"/>
          </a:p>
        </p:txBody>
      </p:sp>
      <p:sp>
        <p:nvSpPr>
          <p:cNvPr id="12291"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697374B-0E54-475E-9EDA-2E1E259D8D13}" type="slidenum">
              <a:rPr lang="uk-UA"/>
              <a:pPr fontAlgn="base">
                <a:spcBef>
                  <a:spcPct val="0"/>
                </a:spcBef>
                <a:spcAft>
                  <a:spcPct val="0"/>
                </a:spcAft>
                <a:defRPr/>
              </a:pPr>
              <a:t>13</a:t>
            </a:fld>
            <a:endParaRPr lang="uk-UA"/>
          </a:p>
        </p:txBody>
      </p:sp>
    </p:spTree>
    <p:extLst>
      <p:ext uri="{BB962C8B-B14F-4D97-AF65-F5344CB8AC3E}">
        <p14:creationId xmlns:p14="http://schemas.microsoft.com/office/powerpoint/2010/main" val="32981434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67DB62-4495-4DF0-01C5-DEB5D0AA9CAC}"/>
            </a:ext>
          </a:extLst>
        </p:cNvPr>
        <p:cNvGrpSpPr/>
        <p:nvPr/>
      </p:nvGrpSpPr>
      <p:grpSpPr>
        <a:xfrm>
          <a:off x="0" y="0"/>
          <a:ext cx="0" cy="0"/>
          <a:chOff x="0" y="0"/>
          <a:chExt cx="0" cy="0"/>
        </a:xfrm>
      </p:grpSpPr>
      <p:sp>
        <p:nvSpPr>
          <p:cNvPr id="12289" name="Образ слайда 1">
            <a:extLst>
              <a:ext uri="{FF2B5EF4-FFF2-40B4-BE49-F238E27FC236}">
                <a16:creationId xmlns:a16="http://schemas.microsoft.com/office/drawing/2014/main" id="{76A9950C-8B93-19FA-7CCF-E9AF5BCEE581}"/>
              </a:ext>
            </a:extLst>
          </p:cNvPr>
          <p:cNvSpPr>
            <a:spLocks noGrp="1" noRot="1" noChangeAspect="1"/>
          </p:cNvSpPr>
          <p:nvPr>
            <p:ph type="sldImg"/>
          </p:nvPr>
        </p:nvSpPr>
        <p:spPr bwMode="auto">
          <a:noFill/>
          <a:ln>
            <a:solidFill>
              <a:srgbClr val="000000"/>
            </a:solidFill>
            <a:miter lim="800000"/>
            <a:headEnd/>
            <a:tailEnd/>
          </a:ln>
        </p:spPr>
        <p:txBody>
          <a:bodyPr/>
          <a:lstStyle/>
          <a:p>
            <a:endParaRPr lang="LID4096"/>
          </a:p>
        </p:txBody>
      </p:sp>
      <p:sp>
        <p:nvSpPr>
          <p:cNvPr id="12290" name="Заметки 2">
            <a:extLst>
              <a:ext uri="{FF2B5EF4-FFF2-40B4-BE49-F238E27FC236}">
                <a16:creationId xmlns:a16="http://schemas.microsoft.com/office/drawing/2014/main" id="{525E83AE-2FCB-6830-2AC4-B9DB2068C454}"/>
              </a:ext>
            </a:extLst>
          </p:cNvPr>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uk-UA"/>
          </a:p>
        </p:txBody>
      </p:sp>
      <p:sp>
        <p:nvSpPr>
          <p:cNvPr id="12291" name="Номер слайда 3">
            <a:extLst>
              <a:ext uri="{FF2B5EF4-FFF2-40B4-BE49-F238E27FC236}">
                <a16:creationId xmlns:a16="http://schemas.microsoft.com/office/drawing/2014/main" id="{4B3C174E-0B2C-793E-83EF-6FD31C937CC1}"/>
              </a:ext>
            </a:extLst>
          </p:cNvPr>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697374B-0E54-475E-9EDA-2E1E259D8D13}" type="slidenum">
              <a:rPr lang="uk-UA"/>
              <a:pPr fontAlgn="base">
                <a:spcBef>
                  <a:spcPct val="0"/>
                </a:spcBef>
                <a:spcAft>
                  <a:spcPct val="0"/>
                </a:spcAft>
                <a:defRPr/>
              </a:pPr>
              <a:t>4</a:t>
            </a:fld>
            <a:endParaRPr lang="uk-UA"/>
          </a:p>
        </p:txBody>
      </p:sp>
    </p:spTree>
    <p:extLst>
      <p:ext uri="{BB962C8B-B14F-4D97-AF65-F5344CB8AC3E}">
        <p14:creationId xmlns:p14="http://schemas.microsoft.com/office/powerpoint/2010/main" val="12319182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DB26ED-D36F-53B9-EBA3-23D5FA449CAE}"/>
            </a:ext>
          </a:extLst>
        </p:cNvPr>
        <p:cNvGrpSpPr/>
        <p:nvPr/>
      </p:nvGrpSpPr>
      <p:grpSpPr>
        <a:xfrm>
          <a:off x="0" y="0"/>
          <a:ext cx="0" cy="0"/>
          <a:chOff x="0" y="0"/>
          <a:chExt cx="0" cy="0"/>
        </a:xfrm>
      </p:grpSpPr>
      <p:sp>
        <p:nvSpPr>
          <p:cNvPr id="12289" name="Образ слайда 1">
            <a:extLst>
              <a:ext uri="{FF2B5EF4-FFF2-40B4-BE49-F238E27FC236}">
                <a16:creationId xmlns:a16="http://schemas.microsoft.com/office/drawing/2014/main" id="{A77500E7-1C87-4E52-C920-E8215205D223}"/>
              </a:ext>
            </a:extLst>
          </p:cNvPr>
          <p:cNvSpPr>
            <a:spLocks noGrp="1" noRot="1" noChangeAspect="1"/>
          </p:cNvSpPr>
          <p:nvPr>
            <p:ph type="sldImg"/>
          </p:nvPr>
        </p:nvSpPr>
        <p:spPr bwMode="auto">
          <a:noFill/>
          <a:ln>
            <a:solidFill>
              <a:srgbClr val="000000"/>
            </a:solidFill>
            <a:miter lim="800000"/>
            <a:headEnd/>
            <a:tailEnd/>
          </a:ln>
        </p:spPr>
        <p:txBody>
          <a:bodyPr/>
          <a:lstStyle/>
          <a:p>
            <a:endParaRPr lang="LID4096"/>
          </a:p>
        </p:txBody>
      </p:sp>
      <p:sp>
        <p:nvSpPr>
          <p:cNvPr id="12290" name="Заметки 2">
            <a:extLst>
              <a:ext uri="{FF2B5EF4-FFF2-40B4-BE49-F238E27FC236}">
                <a16:creationId xmlns:a16="http://schemas.microsoft.com/office/drawing/2014/main" id="{EC5407C5-CE9A-85D4-7AFD-C97A3359E16D}"/>
              </a:ext>
            </a:extLst>
          </p:cNvPr>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uk-UA"/>
          </a:p>
        </p:txBody>
      </p:sp>
      <p:sp>
        <p:nvSpPr>
          <p:cNvPr id="12291" name="Номер слайда 3">
            <a:extLst>
              <a:ext uri="{FF2B5EF4-FFF2-40B4-BE49-F238E27FC236}">
                <a16:creationId xmlns:a16="http://schemas.microsoft.com/office/drawing/2014/main" id="{787C018D-76BE-3AD4-A24A-E0F97A2FE041}"/>
              </a:ext>
            </a:extLst>
          </p:cNvPr>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697374B-0E54-475E-9EDA-2E1E259D8D13}" type="slidenum">
              <a:rPr lang="uk-UA"/>
              <a:pPr fontAlgn="base">
                <a:spcBef>
                  <a:spcPct val="0"/>
                </a:spcBef>
                <a:spcAft>
                  <a:spcPct val="0"/>
                </a:spcAft>
                <a:defRPr/>
              </a:pPr>
              <a:t>5</a:t>
            </a:fld>
            <a:endParaRPr lang="uk-UA"/>
          </a:p>
        </p:txBody>
      </p:sp>
    </p:spTree>
    <p:extLst>
      <p:ext uri="{BB962C8B-B14F-4D97-AF65-F5344CB8AC3E}">
        <p14:creationId xmlns:p14="http://schemas.microsoft.com/office/powerpoint/2010/main" val="9205148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FE3D8C-DDCD-F48C-5D5E-23979F1EB861}"/>
            </a:ext>
          </a:extLst>
        </p:cNvPr>
        <p:cNvGrpSpPr/>
        <p:nvPr/>
      </p:nvGrpSpPr>
      <p:grpSpPr>
        <a:xfrm>
          <a:off x="0" y="0"/>
          <a:ext cx="0" cy="0"/>
          <a:chOff x="0" y="0"/>
          <a:chExt cx="0" cy="0"/>
        </a:xfrm>
      </p:grpSpPr>
      <p:sp>
        <p:nvSpPr>
          <p:cNvPr id="12289" name="Образ слайда 1">
            <a:extLst>
              <a:ext uri="{FF2B5EF4-FFF2-40B4-BE49-F238E27FC236}">
                <a16:creationId xmlns:a16="http://schemas.microsoft.com/office/drawing/2014/main" id="{FF3EAF66-FC4C-9738-054E-D810A76FC9A4}"/>
              </a:ext>
            </a:extLst>
          </p:cNvPr>
          <p:cNvSpPr>
            <a:spLocks noGrp="1" noRot="1" noChangeAspect="1"/>
          </p:cNvSpPr>
          <p:nvPr>
            <p:ph type="sldImg"/>
          </p:nvPr>
        </p:nvSpPr>
        <p:spPr bwMode="auto">
          <a:noFill/>
          <a:ln>
            <a:solidFill>
              <a:srgbClr val="000000"/>
            </a:solidFill>
            <a:miter lim="800000"/>
            <a:headEnd/>
            <a:tailEnd/>
          </a:ln>
        </p:spPr>
        <p:txBody>
          <a:bodyPr/>
          <a:lstStyle/>
          <a:p>
            <a:endParaRPr lang="LID4096"/>
          </a:p>
        </p:txBody>
      </p:sp>
      <p:sp>
        <p:nvSpPr>
          <p:cNvPr id="12290" name="Заметки 2">
            <a:extLst>
              <a:ext uri="{FF2B5EF4-FFF2-40B4-BE49-F238E27FC236}">
                <a16:creationId xmlns:a16="http://schemas.microsoft.com/office/drawing/2014/main" id="{71A243A7-FB2F-CF0E-F200-FB88C96502A1}"/>
              </a:ext>
            </a:extLst>
          </p:cNvPr>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uk-UA"/>
          </a:p>
        </p:txBody>
      </p:sp>
      <p:sp>
        <p:nvSpPr>
          <p:cNvPr id="12291" name="Номер слайда 3">
            <a:extLst>
              <a:ext uri="{FF2B5EF4-FFF2-40B4-BE49-F238E27FC236}">
                <a16:creationId xmlns:a16="http://schemas.microsoft.com/office/drawing/2014/main" id="{C04672E9-0B32-34EC-9636-061C73942E0E}"/>
              </a:ext>
            </a:extLst>
          </p:cNvPr>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697374B-0E54-475E-9EDA-2E1E259D8D13}" type="slidenum">
              <a:rPr lang="uk-UA"/>
              <a:pPr fontAlgn="base">
                <a:spcBef>
                  <a:spcPct val="0"/>
                </a:spcBef>
                <a:spcAft>
                  <a:spcPct val="0"/>
                </a:spcAft>
                <a:defRPr/>
              </a:pPr>
              <a:t>6</a:t>
            </a:fld>
            <a:endParaRPr lang="uk-UA"/>
          </a:p>
        </p:txBody>
      </p:sp>
    </p:spTree>
    <p:extLst>
      <p:ext uri="{BB962C8B-B14F-4D97-AF65-F5344CB8AC3E}">
        <p14:creationId xmlns:p14="http://schemas.microsoft.com/office/powerpoint/2010/main" val="35505153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692D6C-5D47-A3E6-BFF8-EBE2EA7DC7EF}"/>
            </a:ext>
          </a:extLst>
        </p:cNvPr>
        <p:cNvGrpSpPr/>
        <p:nvPr/>
      </p:nvGrpSpPr>
      <p:grpSpPr>
        <a:xfrm>
          <a:off x="0" y="0"/>
          <a:ext cx="0" cy="0"/>
          <a:chOff x="0" y="0"/>
          <a:chExt cx="0" cy="0"/>
        </a:xfrm>
      </p:grpSpPr>
      <p:sp>
        <p:nvSpPr>
          <p:cNvPr id="12289" name="Образ слайда 1">
            <a:extLst>
              <a:ext uri="{FF2B5EF4-FFF2-40B4-BE49-F238E27FC236}">
                <a16:creationId xmlns:a16="http://schemas.microsoft.com/office/drawing/2014/main" id="{51BF5EF4-1F15-A0D0-AF01-3AEDC0C44EC6}"/>
              </a:ext>
            </a:extLst>
          </p:cNvPr>
          <p:cNvSpPr>
            <a:spLocks noGrp="1" noRot="1" noChangeAspect="1"/>
          </p:cNvSpPr>
          <p:nvPr>
            <p:ph type="sldImg"/>
          </p:nvPr>
        </p:nvSpPr>
        <p:spPr bwMode="auto">
          <a:noFill/>
          <a:ln>
            <a:solidFill>
              <a:srgbClr val="000000"/>
            </a:solidFill>
            <a:miter lim="800000"/>
            <a:headEnd/>
            <a:tailEnd/>
          </a:ln>
        </p:spPr>
        <p:txBody>
          <a:bodyPr/>
          <a:lstStyle/>
          <a:p>
            <a:endParaRPr lang="LID4096"/>
          </a:p>
        </p:txBody>
      </p:sp>
      <p:sp>
        <p:nvSpPr>
          <p:cNvPr id="12290" name="Заметки 2">
            <a:extLst>
              <a:ext uri="{FF2B5EF4-FFF2-40B4-BE49-F238E27FC236}">
                <a16:creationId xmlns:a16="http://schemas.microsoft.com/office/drawing/2014/main" id="{4A4BD6EB-70D6-3A21-DA47-CBEB6F230634}"/>
              </a:ext>
            </a:extLst>
          </p:cNvPr>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uk-UA"/>
          </a:p>
        </p:txBody>
      </p:sp>
      <p:sp>
        <p:nvSpPr>
          <p:cNvPr id="12291" name="Номер слайда 3">
            <a:extLst>
              <a:ext uri="{FF2B5EF4-FFF2-40B4-BE49-F238E27FC236}">
                <a16:creationId xmlns:a16="http://schemas.microsoft.com/office/drawing/2014/main" id="{D7C7D7F7-FFDD-2485-600B-179F9AD8E5AC}"/>
              </a:ext>
            </a:extLst>
          </p:cNvPr>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697374B-0E54-475E-9EDA-2E1E259D8D13}" type="slidenum">
              <a:rPr lang="uk-UA"/>
              <a:pPr fontAlgn="base">
                <a:spcBef>
                  <a:spcPct val="0"/>
                </a:spcBef>
                <a:spcAft>
                  <a:spcPct val="0"/>
                </a:spcAft>
                <a:defRPr/>
              </a:pPr>
              <a:t>7</a:t>
            </a:fld>
            <a:endParaRPr lang="uk-UA"/>
          </a:p>
        </p:txBody>
      </p:sp>
    </p:spTree>
    <p:extLst>
      <p:ext uri="{BB962C8B-B14F-4D97-AF65-F5344CB8AC3E}">
        <p14:creationId xmlns:p14="http://schemas.microsoft.com/office/powerpoint/2010/main" val="38418330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124658-C7BC-7A0F-4B8B-9EF2C263D684}"/>
            </a:ext>
          </a:extLst>
        </p:cNvPr>
        <p:cNvGrpSpPr/>
        <p:nvPr/>
      </p:nvGrpSpPr>
      <p:grpSpPr>
        <a:xfrm>
          <a:off x="0" y="0"/>
          <a:ext cx="0" cy="0"/>
          <a:chOff x="0" y="0"/>
          <a:chExt cx="0" cy="0"/>
        </a:xfrm>
      </p:grpSpPr>
      <p:sp>
        <p:nvSpPr>
          <p:cNvPr id="12289" name="Образ слайда 1">
            <a:extLst>
              <a:ext uri="{FF2B5EF4-FFF2-40B4-BE49-F238E27FC236}">
                <a16:creationId xmlns:a16="http://schemas.microsoft.com/office/drawing/2014/main" id="{3A015009-0E6F-5D91-D3A6-836E6F91FAA2}"/>
              </a:ext>
            </a:extLst>
          </p:cNvPr>
          <p:cNvSpPr>
            <a:spLocks noGrp="1" noRot="1" noChangeAspect="1"/>
          </p:cNvSpPr>
          <p:nvPr>
            <p:ph type="sldImg"/>
          </p:nvPr>
        </p:nvSpPr>
        <p:spPr bwMode="auto">
          <a:noFill/>
          <a:ln>
            <a:solidFill>
              <a:srgbClr val="000000"/>
            </a:solidFill>
            <a:miter lim="800000"/>
            <a:headEnd/>
            <a:tailEnd/>
          </a:ln>
        </p:spPr>
        <p:txBody>
          <a:bodyPr/>
          <a:lstStyle/>
          <a:p>
            <a:endParaRPr lang="LID4096"/>
          </a:p>
        </p:txBody>
      </p:sp>
      <p:sp>
        <p:nvSpPr>
          <p:cNvPr id="12290" name="Заметки 2">
            <a:extLst>
              <a:ext uri="{FF2B5EF4-FFF2-40B4-BE49-F238E27FC236}">
                <a16:creationId xmlns:a16="http://schemas.microsoft.com/office/drawing/2014/main" id="{3B03D5E4-FFBE-85A4-DAD5-92B7471DF068}"/>
              </a:ext>
            </a:extLst>
          </p:cNvPr>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uk-UA"/>
          </a:p>
        </p:txBody>
      </p:sp>
      <p:sp>
        <p:nvSpPr>
          <p:cNvPr id="12291" name="Номер слайда 3">
            <a:extLst>
              <a:ext uri="{FF2B5EF4-FFF2-40B4-BE49-F238E27FC236}">
                <a16:creationId xmlns:a16="http://schemas.microsoft.com/office/drawing/2014/main" id="{C28F8E4F-2D60-FBBB-D542-D6411562B1E7}"/>
              </a:ext>
            </a:extLst>
          </p:cNvPr>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697374B-0E54-475E-9EDA-2E1E259D8D13}" type="slidenum">
              <a:rPr lang="uk-UA"/>
              <a:pPr fontAlgn="base">
                <a:spcBef>
                  <a:spcPct val="0"/>
                </a:spcBef>
                <a:spcAft>
                  <a:spcPct val="0"/>
                </a:spcAft>
                <a:defRPr/>
              </a:pPr>
              <a:t>8</a:t>
            </a:fld>
            <a:endParaRPr lang="uk-UA"/>
          </a:p>
        </p:txBody>
      </p:sp>
    </p:spTree>
    <p:extLst>
      <p:ext uri="{BB962C8B-B14F-4D97-AF65-F5344CB8AC3E}">
        <p14:creationId xmlns:p14="http://schemas.microsoft.com/office/powerpoint/2010/main" val="7293632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5DDD02-0027-6DFE-693A-040322F9B5CD}"/>
            </a:ext>
          </a:extLst>
        </p:cNvPr>
        <p:cNvGrpSpPr/>
        <p:nvPr/>
      </p:nvGrpSpPr>
      <p:grpSpPr>
        <a:xfrm>
          <a:off x="0" y="0"/>
          <a:ext cx="0" cy="0"/>
          <a:chOff x="0" y="0"/>
          <a:chExt cx="0" cy="0"/>
        </a:xfrm>
      </p:grpSpPr>
      <p:sp>
        <p:nvSpPr>
          <p:cNvPr id="12289" name="Образ слайда 1">
            <a:extLst>
              <a:ext uri="{FF2B5EF4-FFF2-40B4-BE49-F238E27FC236}">
                <a16:creationId xmlns:a16="http://schemas.microsoft.com/office/drawing/2014/main" id="{6898D4FB-9B29-4A08-C9F2-97F9EE830398}"/>
              </a:ext>
            </a:extLst>
          </p:cNvPr>
          <p:cNvSpPr>
            <a:spLocks noGrp="1" noRot="1" noChangeAspect="1"/>
          </p:cNvSpPr>
          <p:nvPr>
            <p:ph type="sldImg"/>
          </p:nvPr>
        </p:nvSpPr>
        <p:spPr bwMode="auto">
          <a:noFill/>
          <a:ln>
            <a:solidFill>
              <a:srgbClr val="000000"/>
            </a:solidFill>
            <a:miter lim="800000"/>
            <a:headEnd/>
            <a:tailEnd/>
          </a:ln>
        </p:spPr>
        <p:txBody>
          <a:bodyPr/>
          <a:lstStyle/>
          <a:p>
            <a:endParaRPr lang="LID4096"/>
          </a:p>
        </p:txBody>
      </p:sp>
      <p:sp>
        <p:nvSpPr>
          <p:cNvPr id="12290" name="Заметки 2">
            <a:extLst>
              <a:ext uri="{FF2B5EF4-FFF2-40B4-BE49-F238E27FC236}">
                <a16:creationId xmlns:a16="http://schemas.microsoft.com/office/drawing/2014/main" id="{CC42F632-1DE9-4557-2362-750208A84438}"/>
              </a:ext>
            </a:extLst>
          </p:cNvPr>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uk-UA"/>
          </a:p>
        </p:txBody>
      </p:sp>
      <p:sp>
        <p:nvSpPr>
          <p:cNvPr id="12291" name="Номер слайда 3">
            <a:extLst>
              <a:ext uri="{FF2B5EF4-FFF2-40B4-BE49-F238E27FC236}">
                <a16:creationId xmlns:a16="http://schemas.microsoft.com/office/drawing/2014/main" id="{832AE3BE-0041-86EF-65BB-DC0860FE73C2}"/>
              </a:ext>
            </a:extLst>
          </p:cNvPr>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697374B-0E54-475E-9EDA-2E1E259D8D13}" type="slidenum">
              <a:rPr lang="uk-UA"/>
              <a:pPr fontAlgn="base">
                <a:spcBef>
                  <a:spcPct val="0"/>
                </a:spcBef>
                <a:spcAft>
                  <a:spcPct val="0"/>
                </a:spcAft>
                <a:defRPr/>
              </a:pPr>
              <a:t>9</a:t>
            </a:fld>
            <a:endParaRPr lang="uk-UA"/>
          </a:p>
        </p:txBody>
      </p:sp>
    </p:spTree>
    <p:extLst>
      <p:ext uri="{BB962C8B-B14F-4D97-AF65-F5344CB8AC3E}">
        <p14:creationId xmlns:p14="http://schemas.microsoft.com/office/powerpoint/2010/main" val="15327528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783761-E8F2-5782-BFE0-DEA3A209F73A}"/>
            </a:ext>
          </a:extLst>
        </p:cNvPr>
        <p:cNvGrpSpPr/>
        <p:nvPr/>
      </p:nvGrpSpPr>
      <p:grpSpPr>
        <a:xfrm>
          <a:off x="0" y="0"/>
          <a:ext cx="0" cy="0"/>
          <a:chOff x="0" y="0"/>
          <a:chExt cx="0" cy="0"/>
        </a:xfrm>
      </p:grpSpPr>
      <p:sp>
        <p:nvSpPr>
          <p:cNvPr id="12289" name="Образ слайда 1">
            <a:extLst>
              <a:ext uri="{FF2B5EF4-FFF2-40B4-BE49-F238E27FC236}">
                <a16:creationId xmlns:a16="http://schemas.microsoft.com/office/drawing/2014/main" id="{B082717F-8752-E78E-7347-EB0290983DA3}"/>
              </a:ext>
            </a:extLst>
          </p:cNvPr>
          <p:cNvSpPr>
            <a:spLocks noGrp="1" noRot="1" noChangeAspect="1"/>
          </p:cNvSpPr>
          <p:nvPr>
            <p:ph type="sldImg"/>
          </p:nvPr>
        </p:nvSpPr>
        <p:spPr bwMode="auto">
          <a:noFill/>
          <a:ln>
            <a:solidFill>
              <a:srgbClr val="000000"/>
            </a:solidFill>
            <a:miter lim="800000"/>
            <a:headEnd/>
            <a:tailEnd/>
          </a:ln>
        </p:spPr>
        <p:txBody>
          <a:bodyPr/>
          <a:lstStyle/>
          <a:p>
            <a:endParaRPr lang="LID4096"/>
          </a:p>
        </p:txBody>
      </p:sp>
      <p:sp>
        <p:nvSpPr>
          <p:cNvPr id="12290" name="Заметки 2">
            <a:extLst>
              <a:ext uri="{FF2B5EF4-FFF2-40B4-BE49-F238E27FC236}">
                <a16:creationId xmlns:a16="http://schemas.microsoft.com/office/drawing/2014/main" id="{7D08CBC7-9EFE-2673-742B-A4422EEE4255}"/>
              </a:ext>
            </a:extLst>
          </p:cNvPr>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uk-UA"/>
          </a:p>
        </p:txBody>
      </p:sp>
      <p:sp>
        <p:nvSpPr>
          <p:cNvPr id="12291" name="Номер слайда 3">
            <a:extLst>
              <a:ext uri="{FF2B5EF4-FFF2-40B4-BE49-F238E27FC236}">
                <a16:creationId xmlns:a16="http://schemas.microsoft.com/office/drawing/2014/main" id="{6B0DAF54-A907-94E1-15E9-DEF5A4574137}"/>
              </a:ext>
            </a:extLst>
          </p:cNvPr>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697374B-0E54-475E-9EDA-2E1E259D8D13}" type="slidenum">
              <a:rPr lang="uk-UA"/>
              <a:pPr fontAlgn="base">
                <a:spcBef>
                  <a:spcPct val="0"/>
                </a:spcBef>
                <a:spcAft>
                  <a:spcPct val="0"/>
                </a:spcAft>
                <a:defRPr/>
              </a:pPr>
              <a:t>10</a:t>
            </a:fld>
            <a:endParaRPr lang="uk-UA"/>
          </a:p>
        </p:txBody>
      </p:sp>
    </p:spTree>
    <p:extLst>
      <p:ext uri="{BB962C8B-B14F-4D97-AF65-F5344CB8AC3E}">
        <p14:creationId xmlns:p14="http://schemas.microsoft.com/office/powerpoint/2010/main" val="12067802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202BE5-129C-AE3F-8C40-2D4B05CD1097}"/>
            </a:ext>
          </a:extLst>
        </p:cNvPr>
        <p:cNvGrpSpPr/>
        <p:nvPr/>
      </p:nvGrpSpPr>
      <p:grpSpPr>
        <a:xfrm>
          <a:off x="0" y="0"/>
          <a:ext cx="0" cy="0"/>
          <a:chOff x="0" y="0"/>
          <a:chExt cx="0" cy="0"/>
        </a:xfrm>
      </p:grpSpPr>
      <p:sp>
        <p:nvSpPr>
          <p:cNvPr id="12289" name="Образ слайда 1">
            <a:extLst>
              <a:ext uri="{FF2B5EF4-FFF2-40B4-BE49-F238E27FC236}">
                <a16:creationId xmlns:a16="http://schemas.microsoft.com/office/drawing/2014/main" id="{376D5098-FA31-ADF6-EA38-C4379A0BE1EE}"/>
              </a:ext>
            </a:extLst>
          </p:cNvPr>
          <p:cNvSpPr>
            <a:spLocks noGrp="1" noRot="1" noChangeAspect="1"/>
          </p:cNvSpPr>
          <p:nvPr>
            <p:ph type="sldImg"/>
          </p:nvPr>
        </p:nvSpPr>
        <p:spPr bwMode="auto">
          <a:noFill/>
          <a:ln>
            <a:solidFill>
              <a:srgbClr val="000000"/>
            </a:solidFill>
            <a:miter lim="800000"/>
            <a:headEnd/>
            <a:tailEnd/>
          </a:ln>
        </p:spPr>
        <p:txBody>
          <a:bodyPr/>
          <a:lstStyle/>
          <a:p>
            <a:endParaRPr lang="LID4096"/>
          </a:p>
        </p:txBody>
      </p:sp>
      <p:sp>
        <p:nvSpPr>
          <p:cNvPr id="12290" name="Заметки 2">
            <a:extLst>
              <a:ext uri="{FF2B5EF4-FFF2-40B4-BE49-F238E27FC236}">
                <a16:creationId xmlns:a16="http://schemas.microsoft.com/office/drawing/2014/main" id="{7EEFB812-FA49-1C45-4025-6F49AD7B4DC1}"/>
              </a:ext>
            </a:extLst>
          </p:cNvPr>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uk-UA"/>
          </a:p>
        </p:txBody>
      </p:sp>
      <p:sp>
        <p:nvSpPr>
          <p:cNvPr id="12291" name="Номер слайда 3">
            <a:extLst>
              <a:ext uri="{FF2B5EF4-FFF2-40B4-BE49-F238E27FC236}">
                <a16:creationId xmlns:a16="http://schemas.microsoft.com/office/drawing/2014/main" id="{0B70020E-B2C8-0A03-5CD9-4F06E162CBFF}"/>
              </a:ext>
            </a:extLst>
          </p:cNvPr>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697374B-0E54-475E-9EDA-2E1E259D8D13}" type="slidenum">
              <a:rPr lang="uk-UA"/>
              <a:pPr fontAlgn="base">
                <a:spcBef>
                  <a:spcPct val="0"/>
                </a:spcBef>
                <a:spcAft>
                  <a:spcPct val="0"/>
                </a:spcAft>
                <a:defRPr/>
              </a:pPr>
              <a:t>11</a:t>
            </a:fld>
            <a:endParaRPr lang="uk-UA"/>
          </a:p>
        </p:txBody>
      </p:sp>
    </p:spTree>
    <p:extLst>
      <p:ext uri="{BB962C8B-B14F-4D97-AF65-F5344CB8AC3E}">
        <p14:creationId xmlns:p14="http://schemas.microsoft.com/office/powerpoint/2010/main" val="386843322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Титул">
    <p:bg>
      <p:bgPr>
        <a:solidFill>
          <a:schemeClr val="bg1"/>
        </a:solidFill>
        <a:effectLst/>
      </p:bgPr>
    </p:bg>
    <p:spTree>
      <p:nvGrpSpPr>
        <p:cNvPr id="1" name=""/>
        <p:cNvGrpSpPr/>
        <p:nvPr/>
      </p:nvGrpSpPr>
      <p:grpSpPr>
        <a:xfrm>
          <a:off x="0" y="0"/>
          <a:ext cx="0" cy="0"/>
          <a:chOff x="0" y="0"/>
          <a:chExt cx="0" cy="0"/>
        </a:xfrm>
      </p:grpSpPr>
      <p:pic>
        <p:nvPicPr>
          <p:cNvPr id="7" name="Рисунок 4"/>
          <p:cNvPicPr>
            <a:picLocks noChangeAspect="1"/>
          </p:cNvPicPr>
          <p:nvPr userDrawn="1"/>
        </p:nvPicPr>
        <p:blipFill>
          <a:blip r:embed="rId2"/>
          <a:srcRect/>
          <a:stretch>
            <a:fillRect/>
          </a:stretch>
        </p:blipFill>
        <p:spPr bwMode="auto">
          <a:xfrm>
            <a:off x="0" y="0"/>
            <a:ext cx="12192000" cy="6858000"/>
          </a:xfrm>
          <a:prstGeom prst="rect">
            <a:avLst/>
          </a:prstGeom>
          <a:noFill/>
          <a:ln w="9525">
            <a:noFill/>
            <a:miter lim="800000"/>
            <a:headEnd/>
            <a:tailEnd/>
          </a:ln>
        </p:spPr>
      </p:pic>
      <p:cxnSp>
        <p:nvCxnSpPr>
          <p:cNvPr id="8" name="Прямая соединительная линия 11"/>
          <p:cNvCxnSpPr/>
          <p:nvPr userDrawn="1"/>
        </p:nvCxnSpPr>
        <p:spPr>
          <a:xfrm>
            <a:off x="401638" y="4060825"/>
            <a:ext cx="7789862" cy="0"/>
          </a:xfrm>
          <a:prstGeom prst="line">
            <a:avLst/>
          </a:prstGeom>
          <a:ln w="12700">
            <a:solidFill>
              <a:srgbClr val="314663"/>
            </a:solidFill>
          </a:ln>
        </p:spPr>
        <p:style>
          <a:lnRef idx="1">
            <a:schemeClr val="accent1"/>
          </a:lnRef>
          <a:fillRef idx="0">
            <a:schemeClr val="accent1"/>
          </a:fillRef>
          <a:effectRef idx="0">
            <a:schemeClr val="accent1"/>
          </a:effectRef>
          <a:fontRef idx="minor">
            <a:schemeClr val="tx1"/>
          </a:fontRef>
        </p:style>
      </p:cxnSp>
      <p:sp>
        <p:nvSpPr>
          <p:cNvPr id="9" name="TextBox 12"/>
          <p:cNvSpPr txBox="1"/>
          <p:nvPr userDrawn="1"/>
        </p:nvSpPr>
        <p:spPr>
          <a:xfrm>
            <a:off x="179388" y="6372225"/>
            <a:ext cx="1389062" cy="338138"/>
          </a:xfrm>
          <a:prstGeom prst="rect">
            <a:avLst/>
          </a:prstGeom>
          <a:noFill/>
        </p:spPr>
        <p:txBody>
          <a:bodyPr>
            <a:spAutoFit/>
          </a:bodyPr>
          <a:lstStyle/>
          <a:p>
            <a:pPr algn="r" fontAlgn="auto">
              <a:spcBef>
                <a:spcPts val="0"/>
              </a:spcBef>
              <a:spcAft>
                <a:spcPts val="0"/>
              </a:spcAft>
              <a:defRPr/>
            </a:pPr>
            <a:r>
              <a:rPr lang="uk-UA" sz="1600">
                <a:latin typeface="+mn-lt"/>
              </a:rPr>
              <a:t>Співавтори:</a:t>
            </a:r>
          </a:p>
        </p:txBody>
      </p:sp>
      <p:sp>
        <p:nvSpPr>
          <p:cNvPr id="2" name="Заголовок 1"/>
          <p:cNvSpPr>
            <a:spLocks noGrp="1"/>
          </p:cNvSpPr>
          <p:nvPr>
            <p:ph type="ctrTitle"/>
          </p:nvPr>
        </p:nvSpPr>
        <p:spPr>
          <a:xfrm>
            <a:off x="314326" y="2221138"/>
            <a:ext cx="7384596" cy="1833790"/>
          </a:xfrm>
          <a:prstGeom prst="rect">
            <a:avLst/>
          </a:prstGeom>
        </p:spPr>
        <p:txBody>
          <a:bodyPr anchor="b">
            <a:normAutofit/>
          </a:bodyPr>
          <a:lstStyle>
            <a:lvl1pPr algn="l">
              <a:defRPr sz="3200" b="1"/>
            </a:lvl1pPr>
          </a:lstStyle>
          <a:p>
            <a:r>
              <a:rPr lang="en-US" dirty="0"/>
              <a:t>Образец заголовка</a:t>
            </a:r>
            <a:endParaRPr lang="ru-RU" dirty="0"/>
          </a:p>
        </p:txBody>
      </p:sp>
      <p:sp>
        <p:nvSpPr>
          <p:cNvPr id="27" name="Объект 26"/>
          <p:cNvSpPr>
            <a:spLocks noGrp="1"/>
          </p:cNvSpPr>
          <p:nvPr>
            <p:ph sz="quarter" idx="11"/>
          </p:nvPr>
        </p:nvSpPr>
        <p:spPr>
          <a:xfrm>
            <a:off x="314325" y="285186"/>
            <a:ext cx="4151540" cy="1061921"/>
          </a:xfrm>
          <a:prstGeom prst="rect">
            <a:avLst/>
          </a:prstGeom>
        </p:spPr>
        <p:txBody>
          <a:bodyPr>
            <a:noAutofit/>
          </a:bodyPr>
          <a:lstStyle>
            <a:lvl1pPr marL="0" indent="0">
              <a:lnSpc>
                <a:spcPct val="100000"/>
              </a:lnSpc>
              <a:spcBef>
                <a:spcPts val="0"/>
              </a:spcBef>
              <a:buNone/>
              <a:defRPr sz="1600" baseline="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noProof="0" dirty="0"/>
              <a:t>Образец текста</a:t>
            </a:r>
          </a:p>
        </p:txBody>
      </p:sp>
      <p:sp>
        <p:nvSpPr>
          <p:cNvPr id="29" name="Объект 28"/>
          <p:cNvSpPr>
            <a:spLocks noGrp="1"/>
          </p:cNvSpPr>
          <p:nvPr>
            <p:ph sz="quarter" idx="12"/>
          </p:nvPr>
        </p:nvSpPr>
        <p:spPr>
          <a:xfrm>
            <a:off x="314325" y="4091089"/>
            <a:ext cx="7527471" cy="938111"/>
          </a:xfrm>
          <a:prstGeom prst="rect">
            <a:avLst/>
          </a:prstGeom>
        </p:spPr>
        <p:txBody>
          <a:bodyPr>
            <a:noAutofit/>
          </a:bodyPr>
          <a:lstStyle>
            <a:lvl1pPr marL="0" indent="0">
              <a:buNone/>
              <a:defRPr sz="2000" b="0" baseline="0"/>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en-US" dirty="0" err="1"/>
              <a:t>Образец текста</a:t>
            </a:r>
          </a:p>
        </p:txBody>
      </p:sp>
      <p:sp>
        <p:nvSpPr>
          <p:cNvPr id="30" name="Объект 28"/>
          <p:cNvSpPr>
            <a:spLocks noGrp="1"/>
          </p:cNvSpPr>
          <p:nvPr>
            <p:ph sz="quarter" idx="13"/>
          </p:nvPr>
        </p:nvSpPr>
        <p:spPr>
          <a:xfrm>
            <a:off x="1445077" y="6399710"/>
            <a:ext cx="7266216" cy="285199"/>
          </a:xfrm>
          <a:prstGeom prst="rect">
            <a:avLst/>
          </a:prstGeom>
        </p:spPr>
        <p:txBody>
          <a:bodyPr>
            <a:noAutofit/>
          </a:bodyPr>
          <a:lstStyle>
            <a:lvl1pPr marL="0" indent="0">
              <a:buNone/>
              <a:defRPr sz="1600" baseline="0"/>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en-US" noProof="0" dirty="0"/>
              <a:t>Образец текста</a:t>
            </a:r>
          </a:p>
        </p:txBody>
      </p:sp>
      <p:sp>
        <p:nvSpPr>
          <p:cNvPr id="4" name="Текст 3"/>
          <p:cNvSpPr>
            <a:spLocks noGrp="1"/>
          </p:cNvSpPr>
          <p:nvPr>
            <p:ph type="body" sz="quarter" idx="16"/>
          </p:nvPr>
        </p:nvSpPr>
        <p:spPr>
          <a:xfrm>
            <a:off x="4629150" y="283247"/>
            <a:ext cx="2718140" cy="1063860"/>
          </a:xfrm>
          <a:prstGeom prst="rect">
            <a:avLst/>
          </a:prstGeom>
        </p:spPr>
        <p:txBody>
          <a:bodyPr/>
          <a:lstStyle>
            <a:lvl1pPr marL="0" indent="0" algn="r">
              <a:lnSpc>
                <a:spcPct val="100000"/>
              </a:lnSpc>
              <a:spcBef>
                <a:spcPts val="0"/>
              </a:spcBef>
              <a:buNone/>
              <a:defRPr sz="1100" baseline="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noProof="0" dirty="0"/>
              <a:t>Образец текста</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Останній слайд">
    <p:bg>
      <p:bgPr>
        <a:solidFill>
          <a:schemeClr val="bg1"/>
        </a:solidFill>
        <a:effectLst/>
      </p:bgPr>
    </p:bg>
    <p:spTree>
      <p:nvGrpSpPr>
        <p:cNvPr id="1" name=""/>
        <p:cNvGrpSpPr/>
        <p:nvPr/>
      </p:nvGrpSpPr>
      <p:grpSpPr>
        <a:xfrm>
          <a:off x="0" y="0"/>
          <a:ext cx="0" cy="0"/>
          <a:chOff x="0" y="0"/>
          <a:chExt cx="0" cy="0"/>
        </a:xfrm>
      </p:grpSpPr>
      <p:pic>
        <p:nvPicPr>
          <p:cNvPr id="8" name="Рисунок 4"/>
          <p:cNvPicPr>
            <a:picLocks noChangeAspect="1"/>
          </p:cNvPicPr>
          <p:nvPr userDrawn="1"/>
        </p:nvPicPr>
        <p:blipFill>
          <a:blip r:embed="rId2"/>
          <a:srcRect/>
          <a:stretch>
            <a:fillRect/>
          </a:stretch>
        </p:blipFill>
        <p:spPr bwMode="auto">
          <a:xfrm>
            <a:off x="0" y="0"/>
            <a:ext cx="12192000" cy="6858000"/>
          </a:xfrm>
          <a:prstGeom prst="rect">
            <a:avLst/>
          </a:prstGeom>
          <a:noFill/>
          <a:ln w="9525">
            <a:noFill/>
            <a:miter lim="800000"/>
            <a:headEnd/>
            <a:tailEnd/>
          </a:ln>
        </p:spPr>
      </p:pic>
      <p:cxnSp>
        <p:nvCxnSpPr>
          <p:cNvPr id="9" name="Прямая соединительная линия 11"/>
          <p:cNvCxnSpPr/>
          <p:nvPr userDrawn="1"/>
        </p:nvCxnSpPr>
        <p:spPr>
          <a:xfrm>
            <a:off x="401638" y="4060825"/>
            <a:ext cx="7789862" cy="0"/>
          </a:xfrm>
          <a:prstGeom prst="line">
            <a:avLst/>
          </a:prstGeom>
          <a:ln w="12700">
            <a:solidFill>
              <a:srgbClr val="314663"/>
            </a:solidFill>
          </a:ln>
        </p:spPr>
        <p:style>
          <a:lnRef idx="1">
            <a:schemeClr val="accent1"/>
          </a:lnRef>
          <a:fillRef idx="0">
            <a:schemeClr val="accent1"/>
          </a:fillRef>
          <a:effectRef idx="0">
            <a:schemeClr val="accent1"/>
          </a:effectRef>
          <a:fontRef idx="minor">
            <a:schemeClr val="tx1"/>
          </a:fontRef>
        </p:style>
      </p:cxnSp>
      <p:sp>
        <p:nvSpPr>
          <p:cNvPr id="10" name="TextBox 12"/>
          <p:cNvSpPr txBox="1"/>
          <p:nvPr userDrawn="1"/>
        </p:nvSpPr>
        <p:spPr>
          <a:xfrm>
            <a:off x="179388" y="6372225"/>
            <a:ext cx="1389062" cy="338138"/>
          </a:xfrm>
          <a:prstGeom prst="rect">
            <a:avLst/>
          </a:prstGeom>
          <a:noFill/>
        </p:spPr>
        <p:txBody>
          <a:bodyPr>
            <a:spAutoFit/>
          </a:bodyPr>
          <a:lstStyle/>
          <a:p>
            <a:pPr algn="r" fontAlgn="auto">
              <a:spcBef>
                <a:spcPts val="0"/>
              </a:spcBef>
              <a:spcAft>
                <a:spcPts val="0"/>
              </a:spcAft>
              <a:defRPr/>
            </a:pPr>
            <a:r>
              <a:rPr lang="uk-UA" sz="1600">
                <a:latin typeface="+mn-lt"/>
              </a:rPr>
              <a:t>Співавтори:</a:t>
            </a:r>
          </a:p>
        </p:txBody>
      </p:sp>
      <p:sp>
        <p:nvSpPr>
          <p:cNvPr id="11" name="TextBox 13"/>
          <p:cNvSpPr txBox="1"/>
          <p:nvPr userDrawn="1"/>
        </p:nvSpPr>
        <p:spPr>
          <a:xfrm>
            <a:off x="314325" y="4924425"/>
            <a:ext cx="1571625" cy="339725"/>
          </a:xfrm>
          <a:prstGeom prst="rect">
            <a:avLst/>
          </a:prstGeom>
          <a:noFill/>
        </p:spPr>
        <p:txBody>
          <a:bodyPr>
            <a:spAutoFit/>
          </a:bodyPr>
          <a:lstStyle/>
          <a:p>
            <a:pPr fontAlgn="auto">
              <a:spcBef>
                <a:spcPts val="0"/>
              </a:spcBef>
              <a:spcAft>
                <a:spcPts val="0"/>
              </a:spcAft>
              <a:defRPr/>
            </a:pPr>
            <a:r>
              <a:rPr lang="uk-UA" sz="1600" b="1">
                <a:latin typeface="+mn-lt"/>
              </a:rPr>
              <a:t>Контакти:</a:t>
            </a:r>
          </a:p>
        </p:txBody>
      </p:sp>
      <p:sp>
        <p:nvSpPr>
          <p:cNvPr id="2" name="Заголовок 1"/>
          <p:cNvSpPr>
            <a:spLocks noGrp="1"/>
          </p:cNvSpPr>
          <p:nvPr>
            <p:ph type="ctrTitle"/>
          </p:nvPr>
        </p:nvSpPr>
        <p:spPr>
          <a:xfrm>
            <a:off x="314326" y="2221138"/>
            <a:ext cx="7384596" cy="1833790"/>
          </a:xfrm>
          <a:prstGeom prst="rect">
            <a:avLst/>
          </a:prstGeom>
        </p:spPr>
        <p:txBody>
          <a:bodyPr anchor="b">
            <a:normAutofit/>
          </a:bodyPr>
          <a:lstStyle>
            <a:lvl1pPr algn="l">
              <a:defRPr sz="3200" b="1"/>
            </a:lvl1pPr>
          </a:lstStyle>
          <a:p>
            <a:r>
              <a:rPr lang="en-US" dirty="0"/>
              <a:t>Образец заголовка</a:t>
            </a:r>
            <a:endParaRPr lang="ru-RU" dirty="0"/>
          </a:p>
        </p:txBody>
      </p:sp>
      <p:sp>
        <p:nvSpPr>
          <p:cNvPr id="27" name="Объект 26"/>
          <p:cNvSpPr>
            <a:spLocks noGrp="1"/>
          </p:cNvSpPr>
          <p:nvPr>
            <p:ph sz="quarter" idx="11"/>
          </p:nvPr>
        </p:nvSpPr>
        <p:spPr>
          <a:xfrm>
            <a:off x="314325" y="285186"/>
            <a:ext cx="4151540" cy="1061921"/>
          </a:xfrm>
          <a:prstGeom prst="rect">
            <a:avLst/>
          </a:prstGeom>
        </p:spPr>
        <p:txBody>
          <a:bodyPr>
            <a:noAutofit/>
          </a:bodyPr>
          <a:lstStyle>
            <a:lvl1pPr marL="0" indent="0">
              <a:lnSpc>
                <a:spcPct val="100000"/>
              </a:lnSpc>
              <a:spcBef>
                <a:spcPts val="0"/>
              </a:spcBef>
              <a:buNone/>
              <a:defRPr sz="1600" baseline="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noProof="0" dirty="0"/>
              <a:t>Образец текста</a:t>
            </a:r>
          </a:p>
        </p:txBody>
      </p:sp>
      <p:sp>
        <p:nvSpPr>
          <p:cNvPr id="29" name="Объект 28"/>
          <p:cNvSpPr>
            <a:spLocks noGrp="1"/>
          </p:cNvSpPr>
          <p:nvPr>
            <p:ph sz="quarter" idx="12"/>
          </p:nvPr>
        </p:nvSpPr>
        <p:spPr>
          <a:xfrm>
            <a:off x="314325" y="4091089"/>
            <a:ext cx="7527471" cy="762199"/>
          </a:xfrm>
          <a:prstGeom prst="rect">
            <a:avLst/>
          </a:prstGeom>
        </p:spPr>
        <p:txBody>
          <a:bodyPr>
            <a:noAutofit/>
          </a:bodyPr>
          <a:lstStyle>
            <a:lvl1pPr marL="0" indent="0">
              <a:buNone/>
              <a:defRPr sz="2000" b="0" baseline="0"/>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en-US" dirty="0" err="1"/>
              <a:t>Образец текста</a:t>
            </a:r>
          </a:p>
        </p:txBody>
      </p:sp>
      <p:sp>
        <p:nvSpPr>
          <p:cNvPr id="30" name="Объект 28"/>
          <p:cNvSpPr>
            <a:spLocks noGrp="1"/>
          </p:cNvSpPr>
          <p:nvPr>
            <p:ph sz="quarter" idx="13"/>
          </p:nvPr>
        </p:nvSpPr>
        <p:spPr>
          <a:xfrm>
            <a:off x="1445077" y="6399710"/>
            <a:ext cx="7266216" cy="285199"/>
          </a:xfrm>
          <a:prstGeom prst="rect">
            <a:avLst/>
          </a:prstGeom>
        </p:spPr>
        <p:txBody>
          <a:bodyPr>
            <a:noAutofit/>
          </a:bodyPr>
          <a:lstStyle>
            <a:lvl1pPr marL="0" indent="0">
              <a:buNone/>
              <a:defRPr sz="1600" baseline="0"/>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en-US" noProof="0" dirty="0"/>
              <a:t>Образец текста</a:t>
            </a:r>
          </a:p>
        </p:txBody>
      </p:sp>
      <p:sp>
        <p:nvSpPr>
          <p:cNvPr id="31" name="Объект 28"/>
          <p:cNvSpPr>
            <a:spLocks noGrp="1"/>
          </p:cNvSpPr>
          <p:nvPr>
            <p:ph sz="quarter" idx="14"/>
          </p:nvPr>
        </p:nvSpPr>
        <p:spPr>
          <a:xfrm>
            <a:off x="1356630" y="4953391"/>
            <a:ext cx="5968094" cy="267470"/>
          </a:xfrm>
          <a:prstGeom prst="rect">
            <a:avLst/>
          </a:prstGeom>
        </p:spPr>
        <p:txBody>
          <a:bodyPr>
            <a:noAutofit/>
          </a:bodyPr>
          <a:lstStyle>
            <a:lvl1pPr marL="0" indent="0">
              <a:buNone/>
              <a:defRPr sz="1600" baseline="0"/>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en-US" noProof="0" dirty="0"/>
              <a:t>Образец текста</a:t>
            </a:r>
          </a:p>
        </p:txBody>
      </p:sp>
      <p:sp>
        <p:nvSpPr>
          <p:cNvPr id="4" name="Текст 3"/>
          <p:cNvSpPr>
            <a:spLocks noGrp="1"/>
          </p:cNvSpPr>
          <p:nvPr>
            <p:ph type="body" sz="quarter" idx="16"/>
          </p:nvPr>
        </p:nvSpPr>
        <p:spPr>
          <a:xfrm>
            <a:off x="4629150" y="283247"/>
            <a:ext cx="2718140" cy="1063860"/>
          </a:xfrm>
          <a:prstGeom prst="rect">
            <a:avLst/>
          </a:prstGeom>
        </p:spPr>
        <p:txBody>
          <a:bodyPr/>
          <a:lstStyle>
            <a:lvl1pPr marL="0" indent="0" algn="r">
              <a:spcBef>
                <a:spcPts val="0"/>
              </a:spcBef>
              <a:buNone/>
              <a:defRPr sz="1100" baseline="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noProof="0" dirty="0"/>
              <a:t>Образец текста</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Слайд із назвою">
    <p:spTree>
      <p:nvGrpSpPr>
        <p:cNvPr id="1" name=""/>
        <p:cNvGrpSpPr/>
        <p:nvPr/>
      </p:nvGrpSpPr>
      <p:grpSpPr>
        <a:xfrm>
          <a:off x="0" y="0"/>
          <a:ext cx="0" cy="0"/>
          <a:chOff x="0" y="0"/>
          <a:chExt cx="0" cy="0"/>
        </a:xfrm>
      </p:grpSpPr>
      <p:pic>
        <p:nvPicPr>
          <p:cNvPr id="4" name="Рисунок 6"/>
          <p:cNvPicPr>
            <a:picLocks noChangeAspect="1"/>
          </p:cNvPicPr>
          <p:nvPr userDrawn="1"/>
        </p:nvPicPr>
        <p:blipFill>
          <a:blip r:embed="rId2"/>
          <a:srcRect/>
          <a:stretch>
            <a:fillRect/>
          </a:stretch>
        </p:blipFill>
        <p:spPr bwMode="auto">
          <a:xfrm>
            <a:off x="176213" y="6073775"/>
            <a:ext cx="11268075" cy="606425"/>
          </a:xfrm>
          <a:prstGeom prst="rect">
            <a:avLst/>
          </a:prstGeom>
          <a:noFill/>
          <a:ln w="9525">
            <a:noFill/>
            <a:miter lim="800000"/>
            <a:headEnd/>
            <a:tailEnd/>
          </a:ln>
        </p:spPr>
      </p:pic>
      <p:sp>
        <p:nvSpPr>
          <p:cNvPr id="5" name="TextBox 9"/>
          <p:cNvSpPr txBox="1"/>
          <p:nvPr userDrawn="1"/>
        </p:nvSpPr>
        <p:spPr>
          <a:xfrm>
            <a:off x="11471275" y="6392863"/>
            <a:ext cx="587375" cy="338137"/>
          </a:xfrm>
          <a:prstGeom prst="rect">
            <a:avLst/>
          </a:prstGeom>
          <a:noFill/>
        </p:spPr>
        <p:txBody>
          <a:bodyPr>
            <a:spAutoFit/>
          </a:bodyPr>
          <a:lstStyle/>
          <a:p>
            <a:pPr algn="ctr" fontAlgn="auto">
              <a:spcBef>
                <a:spcPts val="0"/>
              </a:spcBef>
              <a:spcAft>
                <a:spcPts val="0"/>
              </a:spcAft>
              <a:defRPr/>
            </a:pPr>
            <a:fld id="{F12FEB0C-E8FA-44DB-9B2F-4C74F7711724}" type="slidenum">
              <a:rPr lang="ru-RU" sz="1600">
                <a:latin typeface="+mn-lt"/>
              </a:rPr>
              <a:pPr algn="ctr" fontAlgn="auto">
                <a:spcBef>
                  <a:spcPts val="0"/>
                </a:spcBef>
                <a:spcAft>
                  <a:spcPts val="0"/>
                </a:spcAft>
                <a:defRPr/>
              </a:pPr>
              <a:t>‹#›</a:t>
            </a:fld>
            <a:endParaRPr lang="ru-RU" sz="1600">
              <a:latin typeface="+mn-lt"/>
            </a:endParaRPr>
          </a:p>
        </p:txBody>
      </p:sp>
      <p:sp>
        <p:nvSpPr>
          <p:cNvPr id="12" name="Текст 11"/>
          <p:cNvSpPr>
            <a:spLocks noGrp="1"/>
          </p:cNvSpPr>
          <p:nvPr>
            <p:ph type="body" sz="quarter" idx="10"/>
          </p:nvPr>
        </p:nvSpPr>
        <p:spPr>
          <a:xfrm>
            <a:off x="176009" y="220889"/>
            <a:ext cx="11817327" cy="963613"/>
          </a:xfrm>
          <a:prstGeom prst="rect">
            <a:avLst/>
          </a:prstGeom>
        </p:spPr>
        <p:txBody>
          <a:bodyPr>
            <a:noAutofit/>
          </a:bodyPr>
          <a:lstStyle>
            <a:lvl1pPr marL="0" indent="0">
              <a:buNone/>
              <a:defRPr sz="2800" b="1" baseline="0"/>
            </a:lvl1pPr>
            <a:lvl2pPr marL="457200" indent="0">
              <a:buNone/>
              <a:defRPr sz="2800" b="1"/>
            </a:lvl2pPr>
            <a:lvl3pPr marL="914400" indent="0">
              <a:buNone/>
              <a:defRPr sz="2800" b="1"/>
            </a:lvl3pPr>
            <a:lvl4pPr marL="1371600" indent="0">
              <a:buNone/>
              <a:defRPr sz="2800" b="1"/>
            </a:lvl4pPr>
            <a:lvl5pPr marL="1828800" indent="0">
              <a:buNone/>
              <a:defRPr sz="2800" b="1"/>
            </a:lvl5pPr>
          </a:lstStyle>
          <a:p>
            <a:pPr lvl="0"/>
            <a:r>
              <a:rPr lang="en-US" dirty="0"/>
              <a:t>Образец текста</a:t>
            </a:r>
          </a:p>
        </p:txBody>
      </p:sp>
      <p:sp>
        <p:nvSpPr>
          <p:cNvPr id="14" name="Текст 13"/>
          <p:cNvSpPr>
            <a:spLocks noGrp="1"/>
          </p:cNvSpPr>
          <p:nvPr>
            <p:ph type="body" sz="quarter" idx="11"/>
          </p:nvPr>
        </p:nvSpPr>
        <p:spPr>
          <a:xfrm>
            <a:off x="652916" y="6325828"/>
            <a:ext cx="9960655" cy="236083"/>
          </a:xfrm>
          <a:prstGeom prst="rect">
            <a:avLst/>
          </a:prstGeom>
        </p:spPr>
        <p:txBody>
          <a:bodyPr>
            <a:noAutofit/>
          </a:bodyPr>
          <a:lstStyle>
            <a:lvl1pPr marL="0" indent="0">
              <a:buNone/>
              <a:defRPr sz="1100" baseline="0"/>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US" noProof="0" dirty="0"/>
              <a:t>Образец текста</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Слайд без назви">
    <p:spTree>
      <p:nvGrpSpPr>
        <p:cNvPr id="1" name=""/>
        <p:cNvGrpSpPr/>
        <p:nvPr/>
      </p:nvGrpSpPr>
      <p:grpSpPr>
        <a:xfrm>
          <a:off x="0" y="0"/>
          <a:ext cx="0" cy="0"/>
          <a:chOff x="0" y="0"/>
          <a:chExt cx="0" cy="0"/>
        </a:xfrm>
      </p:grpSpPr>
      <p:pic>
        <p:nvPicPr>
          <p:cNvPr id="3" name="Рисунок 6"/>
          <p:cNvPicPr>
            <a:picLocks noChangeAspect="1"/>
          </p:cNvPicPr>
          <p:nvPr userDrawn="1"/>
        </p:nvPicPr>
        <p:blipFill>
          <a:blip r:embed="rId2"/>
          <a:srcRect/>
          <a:stretch>
            <a:fillRect/>
          </a:stretch>
        </p:blipFill>
        <p:spPr bwMode="auto">
          <a:xfrm>
            <a:off x="176213" y="6073775"/>
            <a:ext cx="11268075" cy="606425"/>
          </a:xfrm>
          <a:prstGeom prst="rect">
            <a:avLst/>
          </a:prstGeom>
          <a:noFill/>
          <a:ln w="9525">
            <a:noFill/>
            <a:miter lim="800000"/>
            <a:headEnd/>
            <a:tailEnd/>
          </a:ln>
        </p:spPr>
      </p:pic>
      <p:sp>
        <p:nvSpPr>
          <p:cNvPr id="4" name="TextBox 7"/>
          <p:cNvSpPr txBox="1"/>
          <p:nvPr userDrawn="1"/>
        </p:nvSpPr>
        <p:spPr>
          <a:xfrm>
            <a:off x="11471275" y="6392863"/>
            <a:ext cx="587375" cy="338137"/>
          </a:xfrm>
          <a:prstGeom prst="rect">
            <a:avLst/>
          </a:prstGeom>
          <a:noFill/>
        </p:spPr>
        <p:txBody>
          <a:bodyPr>
            <a:spAutoFit/>
          </a:bodyPr>
          <a:lstStyle/>
          <a:p>
            <a:pPr algn="ctr" fontAlgn="auto">
              <a:spcBef>
                <a:spcPts val="0"/>
              </a:spcBef>
              <a:spcAft>
                <a:spcPts val="0"/>
              </a:spcAft>
              <a:defRPr/>
            </a:pPr>
            <a:fld id="{A9B5A1AC-34E8-4F2D-AD50-48BB8D9C6444}" type="slidenum">
              <a:rPr lang="ru-RU" sz="1600">
                <a:latin typeface="+mn-lt"/>
              </a:rPr>
              <a:pPr algn="ctr" fontAlgn="auto">
                <a:spcBef>
                  <a:spcPts val="0"/>
                </a:spcBef>
                <a:spcAft>
                  <a:spcPts val="0"/>
                </a:spcAft>
                <a:defRPr/>
              </a:pPr>
              <a:t>‹#›</a:t>
            </a:fld>
            <a:endParaRPr lang="ru-RU" sz="1600">
              <a:latin typeface="+mn-lt"/>
            </a:endParaRPr>
          </a:p>
        </p:txBody>
      </p:sp>
      <p:sp>
        <p:nvSpPr>
          <p:cNvPr id="9" name="Текст 13"/>
          <p:cNvSpPr>
            <a:spLocks noGrp="1"/>
          </p:cNvSpPr>
          <p:nvPr>
            <p:ph type="body" sz="quarter" idx="11"/>
          </p:nvPr>
        </p:nvSpPr>
        <p:spPr>
          <a:xfrm>
            <a:off x="652916" y="6325828"/>
            <a:ext cx="9960655" cy="236083"/>
          </a:xfrm>
          <a:prstGeom prst="rect">
            <a:avLst/>
          </a:prstGeom>
        </p:spPr>
        <p:txBody>
          <a:bodyPr>
            <a:noAutofit/>
          </a:bodyPr>
          <a:lstStyle>
            <a:lvl1pPr marL="0" indent="0">
              <a:buNone/>
              <a:defRPr sz="1100" baseline="0"/>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US" noProof="0" dirty="0"/>
              <a:t>Образец текста</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Розділ">
    <p:spTree>
      <p:nvGrpSpPr>
        <p:cNvPr id="1" name=""/>
        <p:cNvGrpSpPr/>
        <p:nvPr/>
      </p:nvGrpSpPr>
      <p:grpSpPr>
        <a:xfrm>
          <a:off x="0" y="0"/>
          <a:ext cx="0" cy="0"/>
          <a:chOff x="0" y="0"/>
          <a:chExt cx="0" cy="0"/>
        </a:xfrm>
      </p:grpSpPr>
      <p:pic>
        <p:nvPicPr>
          <p:cNvPr id="3" name="Рисунок 3"/>
          <p:cNvPicPr>
            <a:picLocks noChangeAspect="1"/>
          </p:cNvPicPr>
          <p:nvPr userDrawn="1"/>
        </p:nvPicPr>
        <p:blipFill>
          <a:blip r:embed="rId2"/>
          <a:srcRect/>
          <a:stretch>
            <a:fillRect/>
          </a:stretch>
        </p:blipFill>
        <p:spPr bwMode="auto">
          <a:xfrm>
            <a:off x="0" y="0"/>
            <a:ext cx="12192000" cy="6858000"/>
          </a:xfrm>
          <a:prstGeom prst="rect">
            <a:avLst/>
          </a:prstGeom>
          <a:noFill/>
          <a:ln w="9525">
            <a:noFill/>
            <a:miter lim="800000"/>
            <a:headEnd/>
            <a:tailEnd/>
          </a:ln>
        </p:spPr>
      </p:pic>
      <p:sp>
        <p:nvSpPr>
          <p:cNvPr id="2" name="Заголовок 1"/>
          <p:cNvSpPr>
            <a:spLocks noGrp="1"/>
          </p:cNvSpPr>
          <p:nvPr>
            <p:ph type="title"/>
          </p:nvPr>
        </p:nvSpPr>
        <p:spPr>
          <a:xfrm>
            <a:off x="332015" y="2346098"/>
            <a:ext cx="6174921" cy="2165803"/>
          </a:xfrm>
          <a:prstGeom prst="rect">
            <a:avLst/>
          </a:prstGeom>
        </p:spPr>
        <p:txBody>
          <a:bodyPr anchor="ctr"/>
          <a:lstStyle>
            <a:lvl1pPr>
              <a:defRPr sz="3200" b="1"/>
            </a:lvl1pPr>
          </a:lstStyle>
          <a:p>
            <a:r>
              <a:rPr lang="en-US" noProof="0" dirty="0"/>
              <a:t>Образец заголовка</a:t>
            </a:r>
            <a:endParaRPr lang="uk-UA" noProof="0"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Розділ зі змістом">
    <p:spTree>
      <p:nvGrpSpPr>
        <p:cNvPr id="1" name=""/>
        <p:cNvGrpSpPr/>
        <p:nvPr/>
      </p:nvGrpSpPr>
      <p:grpSpPr>
        <a:xfrm>
          <a:off x="0" y="0"/>
          <a:ext cx="0" cy="0"/>
          <a:chOff x="0" y="0"/>
          <a:chExt cx="0" cy="0"/>
        </a:xfrm>
      </p:grpSpPr>
      <p:pic>
        <p:nvPicPr>
          <p:cNvPr id="4" name="Рисунок 3"/>
          <p:cNvPicPr>
            <a:picLocks noChangeAspect="1"/>
          </p:cNvPicPr>
          <p:nvPr userDrawn="1"/>
        </p:nvPicPr>
        <p:blipFill>
          <a:blip r:embed="rId2"/>
          <a:srcRect/>
          <a:stretch>
            <a:fillRect/>
          </a:stretch>
        </p:blipFill>
        <p:spPr bwMode="auto">
          <a:xfrm>
            <a:off x="0" y="0"/>
            <a:ext cx="12192000" cy="6858000"/>
          </a:xfrm>
          <a:prstGeom prst="rect">
            <a:avLst/>
          </a:prstGeom>
          <a:noFill/>
          <a:ln w="9525">
            <a:noFill/>
            <a:miter lim="800000"/>
            <a:headEnd/>
            <a:tailEnd/>
          </a:ln>
        </p:spPr>
      </p:pic>
      <p:cxnSp>
        <p:nvCxnSpPr>
          <p:cNvPr id="5" name="Прямая соединительная линия 6"/>
          <p:cNvCxnSpPr/>
          <p:nvPr userDrawn="1"/>
        </p:nvCxnSpPr>
        <p:spPr>
          <a:xfrm flipV="1">
            <a:off x="417513" y="1006475"/>
            <a:ext cx="6024562" cy="15875"/>
          </a:xfrm>
          <a:prstGeom prst="line">
            <a:avLst/>
          </a:prstGeom>
          <a:ln w="12700">
            <a:solidFill>
              <a:srgbClr val="314663"/>
            </a:solidFill>
          </a:ln>
        </p:spPr>
        <p:style>
          <a:lnRef idx="1">
            <a:schemeClr val="accent1"/>
          </a:lnRef>
          <a:fillRef idx="0">
            <a:schemeClr val="accent1"/>
          </a:fillRef>
          <a:effectRef idx="0">
            <a:schemeClr val="accent1"/>
          </a:effectRef>
          <a:fontRef idx="minor">
            <a:schemeClr val="tx1"/>
          </a:fontRef>
        </p:style>
      </p:cxnSp>
      <p:sp>
        <p:nvSpPr>
          <p:cNvPr id="2" name="Заголовок 1"/>
          <p:cNvSpPr>
            <a:spLocks noGrp="1"/>
          </p:cNvSpPr>
          <p:nvPr>
            <p:ph type="title"/>
          </p:nvPr>
        </p:nvSpPr>
        <p:spPr>
          <a:xfrm>
            <a:off x="332015" y="434171"/>
            <a:ext cx="5977345" cy="571669"/>
          </a:xfrm>
          <a:prstGeom prst="rect">
            <a:avLst/>
          </a:prstGeom>
        </p:spPr>
        <p:txBody>
          <a:bodyPr anchor="b"/>
          <a:lstStyle>
            <a:lvl1pPr>
              <a:defRPr sz="3200" b="1"/>
            </a:lvl1pPr>
          </a:lstStyle>
          <a:p>
            <a:r>
              <a:rPr lang="en-US" noProof="0" dirty="0"/>
              <a:t>Образец заголовка</a:t>
            </a:r>
            <a:endParaRPr lang="uk-UA" noProof="0" dirty="0"/>
          </a:p>
        </p:txBody>
      </p:sp>
      <p:sp>
        <p:nvSpPr>
          <p:cNvPr id="6" name="Текст 5"/>
          <p:cNvSpPr>
            <a:spLocks noGrp="1"/>
          </p:cNvSpPr>
          <p:nvPr>
            <p:ph type="body" sz="quarter" idx="10"/>
          </p:nvPr>
        </p:nvSpPr>
        <p:spPr>
          <a:xfrm>
            <a:off x="332014" y="1172037"/>
            <a:ext cx="5977345" cy="5424706"/>
          </a:xfrm>
          <a:prstGeom prst="rect">
            <a:avLst/>
          </a:prstGeom>
        </p:spPr>
        <p:txBody>
          <a:bodyPr/>
          <a:lstStyle>
            <a:lvl1pPr marL="514350" indent="-514350">
              <a:buFont typeface="+mj-lt"/>
              <a:buAutoNum type="arabicPeriod"/>
              <a:defRPr baseline="0"/>
            </a:lvl1pPr>
            <a:lvl2pPr marL="914400" indent="-457200">
              <a:buFont typeface="+mj-lt"/>
              <a:buAutoNum type="arabicPeriod"/>
              <a:defRPr/>
            </a:lvl2pPr>
            <a:lvl3pPr marL="1371600" indent="-457200">
              <a:buFont typeface="+mj-lt"/>
              <a:buAutoNum type="arabicPeriod"/>
              <a:defRPr/>
            </a:lvl3pPr>
            <a:lvl4pPr marL="1714500" indent="-342900">
              <a:buFont typeface="+mj-lt"/>
              <a:buAutoNum type="arabicPeriod"/>
              <a:defRPr/>
            </a:lvl4pPr>
            <a:lvl5pPr marL="2171700" indent="-342900">
              <a:buFont typeface="+mj-lt"/>
              <a:buAutoNum type="arabicPeriod"/>
              <a:defRPr/>
            </a:lvl5pPr>
          </a:lstStyle>
          <a:p>
            <a:pPr lvl="0"/>
            <a:r>
              <a:rPr lang="en-US" dirty="0"/>
              <a:t>Образец текста</a:t>
            </a:r>
          </a:p>
          <a:p>
            <a:pPr lvl="1"/>
            <a:r>
              <a:rPr lang="en-US" dirty="0"/>
              <a:t>Второй уровень</a:t>
            </a:r>
          </a:p>
          <a:p>
            <a:pPr lvl="2"/>
            <a:r>
              <a:rPr lang="en-US" dirty="0"/>
              <a:t>Третий уровень</a:t>
            </a:r>
          </a:p>
          <a:p>
            <a:pPr lvl="3"/>
            <a:r>
              <a:rPr lang="en-US" dirty="0"/>
              <a:t>Четвертый уровень</a:t>
            </a:r>
          </a:p>
          <a:p>
            <a:pPr lvl="4"/>
            <a:r>
              <a:rPr lang="en-US" dirty="0"/>
              <a:t>Пятый уровень</a:t>
            </a:r>
            <a:endParaRPr lang="ru-RU"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55" r:id="rId1"/>
    <p:sldLayoutId id="2147483656" r:id="rId2"/>
    <p:sldLayoutId id="2147483657" r:id="rId3"/>
    <p:sldLayoutId id="2147483658" r:id="rId4"/>
    <p:sldLayoutId id="2147483659" r:id="rId5"/>
    <p:sldLayoutId id="2147483660" r:id="rId6"/>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Arial" charset="0"/>
        </a:defRPr>
      </a:lvl2pPr>
      <a:lvl3pPr algn="l" rtl="0" eaLnBrk="0" fontAlgn="base" hangingPunct="0">
        <a:lnSpc>
          <a:spcPct val="90000"/>
        </a:lnSpc>
        <a:spcBef>
          <a:spcPct val="0"/>
        </a:spcBef>
        <a:spcAft>
          <a:spcPct val="0"/>
        </a:spcAft>
        <a:defRPr sz="4400">
          <a:solidFill>
            <a:schemeClr val="tx1"/>
          </a:solidFill>
          <a:latin typeface="Arial" charset="0"/>
        </a:defRPr>
      </a:lvl3pPr>
      <a:lvl4pPr algn="l" rtl="0" eaLnBrk="0" fontAlgn="base" hangingPunct="0">
        <a:lnSpc>
          <a:spcPct val="90000"/>
        </a:lnSpc>
        <a:spcBef>
          <a:spcPct val="0"/>
        </a:spcBef>
        <a:spcAft>
          <a:spcPct val="0"/>
        </a:spcAft>
        <a:defRPr sz="4400">
          <a:solidFill>
            <a:schemeClr val="tx1"/>
          </a:solidFill>
          <a:latin typeface="Arial" charset="0"/>
        </a:defRPr>
      </a:lvl4pPr>
      <a:lvl5pPr algn="l" rtl="0" eaLnBrk="0" fontAlgn="base" hangingPunct="0">
        <a:lnSpc>
          <a:spcPct val="90000"/>
        </a:lnSpc>
        <a:spcBef>
          <a:spcPct val="0"/>
        </a:spcBef>
        <a:spcAft>
          <a:spcPct val="0"/>
        </a:spcAft>
        <a:defRPr sz="4400">
          <a:solidFill>
            <a:schemeClr val="tx1"/>
          </a:solidFill>
          <a:latin typeface="Arial" charset="0"/>
        </a:defRPr>
      </a:lvl5pPr>
      <a:lvl6pPr marL="457200" algn="l" rtl="0" fontAlgn="base">
        <a:lnSpc>
          <a:spcPct val="90000"/>
        </a:lnSpc>
        <a:spcBef>
          <a:spcPct val="0"/>
        </a:spcBef>
        <a:spcAft>
          <a:spcPct val="0"/>
        </a:spcAft>
        <a:defRPr sz="4400">
          <a:solidFill>
            <a:schemeClr val="tx1"/>
          </a:solidFill>
          <a:latin typeface="Arial" charset="0"/>
        </a:defRPr>
      </a:lvl6pPr>
      <a:lvl7pPr marL="914400" algn="l" rtl="0" fontAlgn="base">
        <a:lnSpc>
          <a:spcPct val="90000"/>
        </a:lnSpc>
        <a:spcBef>
          <a:spcPct val="0"/>
        </a:spcBef>
        <a:spcAft>
          <a:spcPct val="0"/>
        </a:spcAft>
        <a:defRPr sz="4400">
          <a:solidFill>
            <a:schemeClr val="tx1"/>
          </a:solidFill>
          <a:latin typeface="Arial" charset="0"/>
        </a:defRPr>
      </a:lvl7pPr>
      <a:lvl8pPr marL="1371600" algn="l" rtl="0" fontAlgn="base">
        <a:lnSpc>
          <a:spcPct val="90000"/>
        </a:lnSpc>
        <a:spcBef>
          <a:spcPct val="0"/>
        </a:spcBef>
        <a:spcAft>
          <a:spcPct val="0"/>
        </a:spcAft>
        <a:defRPr sz="4400">
          <a:solidFill>
            <a:schemeClr val="tx1"/>
          </a:solidFill>
          <a:latin typeface="Arial" charset="0"/>
        </a:defRPr>
      </a:lvl8pPr>
      <a:lvl9pPr marL="1828800" algn="l" rtl="0" fontAlgn="base">
        <a:lnSpc>
          <a:spcPct val="90000"/>
        </a:lnSpc>
        <a:spcBef>
          <a:spcPct val="0"/>
        </a:spcBef>
        <a:spcAft>
          <a:spcPct val="0"/>
        </a:spcAft>
        <a:defRPr sz="4400">
          <a:solidFill>
            <a:schemeClr val="tx1"/>
          </a:solidFill>
          <a:latin typeface="Arial" charset="0"/>
        </a:defRPr>
      </a:lvl9pPr>
    </p:titleStyle>
    <p:body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5.xml"/><Relationship Id="rId1" Type="http://schemas.openxmlformats.org/officeDocument/2006/relationships/themeOverride" Target="../theme/themeOverride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10242" name="Рисунок 14"/>
          <p:cNvPicPr>
            <a:picLocks noChangeAspect="1"/>
          </p:cNvPicPr>
          <p:nvPr/>
        </p:nvPicPr>
        <p:blipFill>
          <a:blip r:embed="rId4"/>
          <a:srcRect/>
          <a:stretch>
            <a:fillRect/>
          </a:stretch>
        </p:blipFill>
        <p:spPr bwMode="auto">
          <a:xfrm>
            <a:off x="314324" y="285750"/>
            <a:ext cx="3465512" cy="1376362"/>
          </a:xfrm>
          <a:prstGeom prst="rect">
            <a:avLst/>
          </a:prstGeom>
          <a:noFill/>
          <a:ln w="9525">
            <a:noFill/>
            <a:miter lim="800000"/>
            <a:headEnd/>
            <a:tailEnd/>
          </a:ln>
        </p:spPr>
      </p:pic>
      <p:sp>
        <p:nvSpPr>
          <p:cNvPr id="10243" name="Объект 14"/>
          <p:cNvSpPr txBox="1">
            <a:spLocks/>
          </p:cNvSpPr>
          <p:nvPr/>
        </p:nvSpPr>
        <p:spPr bwMode="auto">
          <a:xfrm>
            <a:off x="314325" y="285750"/>
            <a:ext cx="3465511" cy="1062038"/>
          </a:xfrm>
          <a:prstGeom prst="rect">
            <a:avLst/>
          </a:prstGeom>
          <a:noFill/>
          <a:ln w="9525">
            <a:noFill/>
            <a:miter lim="800000"/>
            <a:headEnd/>
            <a:tailEnd/>
          </a:ln>
        </p:spPr>
        <p:txBody>
          <a:bodyPr/>
          <a:lstStyle/>
          <a:p>
            <a:pPr>
              <a:lnSpc>
                <a:spcPct val="90000"/>
              </a:lnSpc>
              <a:spcBef>
                <a:spcPts val="1000"/>
              </a:spcBef>
              <a:buFont typeface="Arial" charset="0"/>
              <a:buNone/>
            </a:pPr>
            <a:endParaRPr lang="ru-RU" dirty="0"/>
          </a:p>
        </p:txBody>
      </p:sp>
      <p:sp>
        <p:nvSpPr>
          <p:cNvPr id="10244" name="Заголовок 13"/>
          <p:cNvSpPr txBox="1">
            <a:spLocks/>
          </p:cNvSpPr>
          <p:nvPr/>
        </p:nvSpPr>
        <p:spPr bwMode="auto">
          <a:xfrm>
            <a:off x="314324" y="1662112"/>
            <a:ext cx="10221596" cy="4407555"/>
          </a:xfrm>
          <a:prstGeom prst="rect">
            <a:avLst/>
          </a:prstGeom>
          <a:noFill/>
          <a:ln w="9525">
            <a:noFill/>
            <a:miter lim="800000"/>
            <a:headEnd/>
            <a:tailEnd/>
          </a:ln>
        </p:spPr>
        <p:txBody>
          <a:bodyPr anchor="ctr"/>
          <a:lstStyle/>
          <a:p>
            <a:pPr algn="ctr">
              <a:lnSpc>
                <a:spcPct val="110000"/>
              </a:lnSpc>
            </a:pPr>
            <a:r>
              <a:rPr lang="uk-UA" sz="2800" b="1" dirty="0">
                <a:solidFill>
                  <a:srgbClr val="002060"/>
                </a:solidFill>
                <a:latin typeface="+mj-lt"/>
              </a:rPr>
              <a:t>«</a:t>
            </a:r>
            <a:r>
              <a:rPr lang="uk-UA" sz="2800" b="1" dirty="0">
                <a:solidFill>
                  <a:srgbClr val="002060"/>
                </a:solidFill>
                <a:latin typeface="+mj-lt"/>
                <a:cs typeface="Times New Roman" panose="02020603050405020304" pitchFamily="18" charset="0"/>
              </a:rPr>
              <a:t>Виконання рекомендацій акредитаційних експертних груп щодо відкритості та коректності розміщення кваліфікаційних робіт у репозиторії університету</a:t>
            </a:r>
            <a:r>
              <a:rPr lang="uk-UA" sz="2800" b="1" dirty="0">
                <a:solidFill>
                  <a:srgbClr val="002060"/>
                </a:solidFill>
                <a:latin typeface="+mj-lt"/>
              </a:rPr>
              <a:t>»</a:t>
            </a:r>
          </a:p>
          <a:p>
            <a:pPr algn="ctr">
              <a:lnSpc>
                <a:spcPct val="110000"/>
              </a:lnSpc>
            </a:pPr>
            <a:endParaRPr lang="uk-UA" sz="2400" b="1" dirty="0">
              <a:solidFill>
                <a:schemeClr val="accent4">
                  <a:lumMod val="60000"/>
                  <a:lumOff val="40000"/>
                </a:schemeClr>
              </a:solidFill>
            </a:endParaRPr>
          </a:p>
          <a:p>
            <a:pPr algn="r">
              <a:lnSpc>
                <a:spcPct val="110000"/>
              </a:lnSpc>
            </a:pPr>
            <a:endParaRPr lang="uk-UA" sz="2400" b="1" i="1" dirty="0">
              <a:solidFill>
                <a:schemeClr val="accent4">
                  <a:lumMod val="60000"/>
                  <a:lumOff val="40000"/>
                </a:schemeClr>
              </a:solidFill>
            </a:endParaRPr>
          </a:p>
          <a:p>
            <a:pPr algn="r">
              <a:lnSpc>
                <a:spcPct val="110000"/>
              </a:lnSpc>
            </a:pPr>
            <a:r>
              <a:rPr lang="uk-UA" sz="2400" b="1" i="1" dirty="0">
                <a:solidFill>
                  <a:schemeClr val="accent4">
                    <a:lumMod val="60000"/>
                    <a:lumOff val="40000"/>
                  </a:schemeClr>
                </a:solidFill>
              </a:rPr>
              <a:t>спікер: начальник навчально-методичного відділу                             Юлія ЗАБОЛОТНА</a:t>
            </a:r>
            <a:br>
              <a:rPr lang="uk-UA" sz="2400" dirty="0">
                <a:solidFill>
                  <a:schemeClr val="accent4">
                    <a:lumMod val="60000"/>
                    <a:lumOff val="40000"/>
                  </a:schemeClr>
                </a:solidFill>
              </a:rPr>
            </a:br>
            <a:endParaRPr lang="uk-UA" sz="2400" dirty="0">
              <a:solidFill>
                <a:schemeClr val="accent4">
                  <a:lumMod val="60000"/>
                  <a:lumOff val="40000"/>
                </a:schemeClr>
              </a:solidFill>
            </a:endParaRPr>
          </a:p>
        </p:txBody>
      </p:sp>
    </p:spTree>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86BD45-EE06-6E59-61AD-0A68EDA6C1A2}"/>
            </a:ext>
          </a:extLst>
        </p:cNvPr>
        <p:cNvGrpSpPr/>
        <p:nvPr/>
      </p:nvGrpSpPr>
      <p:grpSpPr>
        <a:xfrm>
          <a:off x="0" y="0"/>
          <a:ext cx="0" cy="0"/>
          <a:chOff x="0" y="0"/>
          <a:chExt cx="0" cy="0"/>
        </a:xfrm>
      </p:grpSpPr>
      <p:sp>
        <p:nvSpPr>
          <p:cNvPr id="2" name="Текст 1">
            <a:extLst>
              <a:ext uri="{FF2B5EF4-FFF2-40B4-BE49-F238E27FC236}">
                <a16:creationId xmlns:a16="http://schemas.microsoft.com/office/drawing/2014/main" id="{497134AF-9257-C5BD-F247-CBE6F06ED4E8}"/>
              </a:ext>
            </a:extLst>
          </p:cNvPr>
          <p:cNvSpPr txBox="1">
            <a:spLocks/>
          </p:cNvSpPr>
          <p:nvPr/>
        </p:nvSpPr>
        <p:spPr bwMode="auto">
          <a:xfrm>
            <a:off x="11906" y="0"/>
            <a:ext cx="12180094" cy="440831"/>
          </a:xfrm>
          <a:prstGeom prst="rect">
            <a:avLst/>
          </a:prstGeom>
          <a:noFill/>
          <a:ln>
            <a:miter lim="800000"/>
            <a:headEnd/>
            <a:tailEnd/>
          </a:ln>
        </p:spPr>
        <p:txBody>
          <a:bodyPr vert="horz" wrap="square" lIns="91440" tIns="45720" rIns="91440" bIns="45720" numCol="1" anchor="t" anchorCtr="0" compatLnSpc="1">
            <a:prstTxWarp prst="textNoShape">
              <a:avLst/>
            </a:prstTxWarp>
            <a:noAutofit/>
          </a:bodyPr>
          <a:lstStyle>
            <a:lvl1pPr marL="0" indent="0" algn="l" rtl="0" eaLnBrk="0" fontAlgn="base" hangingPunct="0">
              <a:lnSpc>
                <a:spcPct val="90000"/>
              </a:lnSpc>
              <a:spcBef>
                <a:spcPts val="1000"/>
              </a:spcBef>
              <a:spcAft>
                <a:spcPct val="0"/>
              </a:spcAft>
              <a:buFont typeface="Arial" charset="0"/>
              <a:buNone/>
              <a:defRPr sz="2800" b="1" kern="1200" baseline="0">
                <a:solidFill>
                  <a:schemeClr val="tx1"/>
                </a:solidFill>
                <a:latin typeface="+mn-lt"/>
                <a:ea typeface="+mn-ea"/>
                <a:cs typeface="+mn-cs"/>
              </a:defRPr>
            </a:lvl1pPr>
            <a:lvl2pPr marL="457200" indent="0" algn="l" rtl="0" eaLnBrk="0" fontAlgn="base" hangingPunct="0">
              <a:lnSpc>
                <a:spcPct val="90000"/>
              </a:lnSpc>
              <a:spcBef>
                <a:spcPts val="500"/>
              </a:spcBef>
              <a:spcAft>
                <a:spcPct val="0"/>
              </a:spcAft>
              <a:buFont typeface="Arial" charset="0"/>
              <a:buNone/>
              <a:defRPr sz="2800" b="1" kern="1200">
                <a:solidFill>
                  <a:schemeClr val="tx1"/>
                </a:solidFill>
                <a:latin typeface="+mn-lt"/>
                <a:ea typeface="+mn-ea"/>
                <a:cs typeface="+mn-cs"/>
              </a:defRPr>
            </a:lvl2pPr>
            <a:lvl3pPr marL="914400" indent="0" algn="l" rtl="0" eaLnBrk="0" fontAlgn="base" hangingPunct="0">
              <a:lnSpc>
                <a:spcPct val="90000"/>
              </a:lnSpc>
              <a:spcBef>
                <a:spcPts val="500"/>
              </a:spcBef>
              <a:spcAft>
                <a:spcPct val="0"/>
              </a:spcAft>
              <a:buFont typeface="Arial" charset="0"/>
              <a:buNone/>
              <a:defRPr sz="2800" b="1" kern="1200">
                <a:solidFill>
                  <a:schemeClr val="tx1"/>
                </a:solidFill>
                <a:latin typeface="+mn-lt"/>
                <a:ea typeface="+mn-ea"/>
                <a:cs typeface="+mn-cs"/>
              </a:defRPr>
            </a:lvl3pPr>
            <a:lvl4pPr marL="1371600" indent="0" algn="l" rtl="0" eaLnBrk="0" fontAlgn="base" hangingPunct="0">
              <a:lnSpc>
                <a:spcPct val="90000"/>
              </a:lnSpc>
              <a:spcBef>
                <a:spcPts val="500"/>
              </a:spcBef>
              <a:spcAft>
                <a:spcPct val="0"/>
              </a:spcAft>
              <a:buFont typeface="Arial" charset="0"/>
              <a:buNone/>
              <a:defRPr sz="2800" b="1" kern="1200">
                <a:solidFill>
                  <a:schemeClr val="tx1"/>
                </a:solidFill>
                <a:latin typeface="+mn-lt"/>
                <a:ea typeface="+mn-ea"/>
                <a:cs typeface="+mn-cs"/>
              </a:defRPr>
            </a:lvl4pPr>
            <a:lvl5pPr marL="1828800" indent="0" algn="l" rtl="0" eaLnBrk="0" fontAlgn="base" hangingPunct="0">
              <a:lnSpc>
                <a:spcPct val="90000"/>
              </a:lnSpc>
              <a:spcBef>
                <a:spcPts val="500"/>
              </a:spcBef>
              <a:spcAft>
                <a:spcPct val="0"/>
              </a:spcAft>
              <a:buFont typeface="Arial" charset="0"/>
              <a:buNone/>
              <a:defRPr sz="2800" b="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eaLnBrk="1" hangingPunct="1"/>
            <a:r>
              <a:rPr lang="ru-RU" b="0" i="1" dirty="0">
                <a:solidFill>
                  <a:schemeClr val="accent2"/>
                </a:solidFill>
              </a:rPr>
              <a:t>Рекомендації (зауваження) експертних груп та галузевих експертних рад</a:t>
            </a:r>
            <a:endParaRPr lang="uk-UA" b="0" i="1" dirty="0">
              <a:solidFill>
                <a:schemeClr val="accent2"/>
              </a:solidFill>
            </a:endParaRPr>
          </a:p>
        </p:txBody>
      </p:sp>
      <p:sp>
        <p:nvSpPr>
          <p:cNvPr id="3" name="Прямоугольник 2">
            <a:extLst>
              <a:ext uri="{FF2B5EF4-FFF2-40B4-BE49-F238E27FC236}">
                <a16:creationId xmlns:a16="http://schemas.microsoft.com/office/drawing/2014/main" id="{CCD48D7B-CBC4-52E3-7FA0-3768F77E6650}"/>
              </a:ext>
            </a:extLst>
          </p:cNvPr>
          <p:cNvSpPr/>
          <p:nvPr/>
        </p:nvSpPr>
        <p:spPr>
          <a:xfrm>
            <a:off x="407172" y="785178"/>
            <a:ext cx="11051403" cy="5078313"/>
          </a:xfrm>
          <a:prstGeom prst="rect">
            <a:avLst/>
          </a:prstGeom>
        </p:spPr>
        <p:txBody>
          <a:bodyPr wrap="square">
            <a:spAutoFit/>
          </a:bodyPr>
          <a:lstStyle/>
          <a:p>
            <a:pPr algn="just"/>
            <a:r>
              <a:rPr lang="uk-UA" sz="2400" dirty="0">
                <a:solidFill>
                  <a:srgbClr val="FF0000"/>
                </a:solidFill>
              </a:rPr>
              <a:t>ОП «Наскрізний інжиніринг машинобудівного виробництва» другого (магістерського) рівня</a:t>
            </a:r>
          </a:p>
          <a:p>
            <a:pPr algn="just"/>
            <a:endParaRPr lang="uk-UA" sz="2400" dirty="0">
              <a:solidFill>
                <a:srgbClr val="FF0000"/>
              </a:solidFill>
            </a:endParaRPr>
          </a:p>
          <a:p>
            <a:pPr algn="just"/>
            <a:r>
              <a:rPr lang="uk-UA" sz="2400" dirty="0"/>
              <a:t>Галузева експертна рада</a:t>
            </a:r>
          </a:p>
          <a:p>
            <a:pPr algn="just"/>
            <a:r>
              <a:rPr lang="uk-UA" b="1" dirty="0"/>
              <a:t>8.7 В академічній спільноті закладу вищої освіти формується культура якості освіти, що сприяє постійному розвитку освітньої програми та освітньої діяльності за цією програмою</a:t>
            </a:r>
            <a:endParaRPr lang="uk-UA" dirty="0"/>
          </a:p>
          <a:p>
            <a:endParaRPr lang="uk-UA" i="1" u="sng" dirty="0"/>
          </a:p>
          <a:p>
            <a:pPr algn="just"/>
            <a:r>
              <a:rPr lang="uk-UA" i="1" dirty="0"/>
              <a:t>Встановлений суттєвий недолік 5.2.3 (</a:t>
            </a:r>
            <a:r>
              <a:rPr lang="uk-UA" i="1" dirty="0" err="1"/>
              <a:t>неоприлюднення</a:t>
            </a:r>
            <a:r>
              <a:rPr lang="uk-UA" i="1" dirty="0"/>
              <a:t> кваліфікаційних робіт) свідчить про відсутність практичної реалізації цих принципів, оскільки: результати освітнього процесу не є відкритими для академічної спільноти; відсутня можливість їх незалежного аналізу; не забезпечується довіра до результатів навчання. Це означає, що задекларовані елементи культури якості не підкріплені системною практикою, а отже культура якості носить частково формальний характер. </a:t>
            </a:r>
            <a:endParaRPr lang="uk-UA" dirty="0"/>
          </a:p>
          <a:p>
            <a:pPr algn="just"/>
            <a:endParaRPr lang="uk-UA" dirty="0"/>
          </a:p>
          <a:p>
            <a:pPr algn="just"/>
            <a:endParaRPr lang="uk-UA" sz="2400" dirty="0"/>
          </a:p>
          <a:p>
            <a:pPr algn="just"/>
            <a:endParaRPr lang="uk-UA" sz="2400" dirty="0">
              <a:solidFill>
                <a:srgbClr val="FF0000"/>
              </a:solidFill>
            </a:endParaRPr>
          </a:p>
        </p:txBody>
      </p:sp>
    </p:spTree>
    <p:extLst>
      <p:ext uri="{BB962C8B-B14F-4D97-AF65-F5344CB8AC3E}">
        <p14:creationId xmlns:p14="http://schemas.microsoft.com/office/powerpoint/2010/main" val="5303034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6ED946-5D7D-0568-0099-86CD91FFDC7F}"/>
            </a:ext>
          </a:extLst>
        </p:cNvPr>
        <p:cNvGrpSpPr/>
        <p:nvPr/>
      </p:nvGrpSpPr>
      <p:grpSpPr>
        <a:xfrm>
          <a:off x="0" y="0"/>
          <a:ext cx="0" cy="0"/>
          <a:chOff x="0" y="0"/>
          <a:chExt cx="0" cy="0"/>
        </a:xfrm>
      </p:grpSpPr>
      <p:sp>
        <p:nvSpPr>
          <p:cNvPr id="2" name="Текст 1">
            <a:extLst>
              <a:ext uri="{FF2B5EF4-FFF2-40B4-BE49-F238E27FC236}">
                <a16:creationId xmlns:a16="http://schemas.microsoft.com/office/drawing/2014/main" id="{285A4444-4DE7-0501-2E21-A42E05C0F573}"/>
              </a:ext>
            </a:extLst>
          </p:cNvPr>
          <p:cNvSpPr txBox="1">
            <a:spLocks/>
          </p:cNvSpPr>
          <p:nvPr/>
        </p:nvSpPr>
        <p:spPr bwMode="auto">
          <a:xfrm>
            <a:off x="11906" y="0"/>
            <a:ext cx="12180094" cy="440831"/>
          </a:xfrm>
          <a:prstGeom prst="rect">
            <a:avLst/>
          </a:prstGeom>
          <a:noFill/>
          <a:ln>
            <a:miter lim="800000"/>
            <a:headEnd/>
            <a:tailEnd/>
          </a:ln>
        </p:spPr>
        <p:txBody>
          <a:bodyPr vert="horz" wrap="square" lIns="91440" tIns="45720" rIns="91440" bIns="45720" numCol="1" anchor="t" anchorCtr="0" compatLnSpc="1">
            <a:prstTxWarp prst="textNoShape">
              <a:avLst/>
            </a:prstTxWarp>
            <a:noAutofit/>
          </a:bodyPr>
          <a:lstStyle>
            <a:lvl1pPr marL="0" indent="0" algn="l" rtl="0" eaLnBrk="0" fontAlgn="base" hangingPunct="0">
              <a:lnSpc>
                <a:spcPct val="90000"/>
              </a:lnSpc>
              <a:spcBef>
                <a:spcPts val="1000"/>
              </a:spcBef>
              <a:spcAft>
                <a:spcPct val="0"/>
              </a:spcAft>
              <a:buFont typeface="Arial" charset="0"/>
              <a:buNone/>
              <a:defRPr sz="2800" b="1" kern="1200" baseline="0">
                <a:solidFill>
                  <a:schemeClr val="tx1"/>
                </a:solidFill>
                <a:latin typeface="+mn-lt"/>
                <a:ea typeface="+mn-ea"/>
                <a:cs typeface="+mn-cs"/>
              </a:defRPr>
            </a:lvl1pPr>
            <a:lvl2pPr marL="457200" indent="0" algn="l" rtl="0" eaLnBrk="0" fontAlgn="base" hangingPunct="0">
              <a:lnSpc>
                <a:spcPct val="90000"/>
              </a:lnSpc>
              <a:spcBef>
                <a:spcPts val="500"/>
              </a:spcBef>
              <a:spcAft>
                <a:spcPct val="0"/>
              </a:spcAft>
              <a:buFont typeface="Arial" charset="0"/>
              <a:buNone/>
              <a:defRPr sz="2800" b="1" kern="1200">
                <a:solidFill>
                  <a:schemeClr val="tx1"/>
                </a:solidFill>
                <a:latin typeface="+mn-lt"/>
                <a:ea typeface="+mn-ea"/>
                <a:cs typeface="+mn-cs"/>
              </a:defRPr>
            </a:lvl2pPr>
            <a:lvl3pPr marL="914400" indent="0" algn="l" rtl="0" eaLnBrk="0" fontAlgn="base" hangingPunct="0">
              <a:lnSpc>
                <a:spcPct val="90000"/>
              </a:lnSpc>
              <a:spcBef>
                <a:spcPts val="500"/>
              </a:spcBef>
              <a:spcAft>
                <a:spcPct val="0"/>
              </a:spcAft>
              <a:buFont typeface="Arial" charset="0"/>
              <a:buNone/>
              <a:defRPr sz="2800" b="1" kern="1200">
                <a:solidFill>
                  <a:schemeClr val="tx1"/>
                </a:solidFill>
                <a:latin typeface="+mn-lt"/>
                <a:ea typeface="+mn-ea"/>
                <a:cs typeface="+mn-cs"/>
              </a:defRPr>
            </a:lvl3pPr>
            <a:lvl4pPr marL="1371600" indent="0" algn="l" rtl="0" eaLnBrk="0" fontAlgn="base" hangingPunct="0">
              <a:lnSpc>
                <a:spcPct val="90000"/>
              </a:lnSpc>
              <a:spcBef>
                <a:spcPts val="500"/>
              </a:spcBef>
              <a:spcAft>
                <a:spcPct val="0"/>
              </a:spcAft>
              <a:buFont typeface="Arial" charset="0"/>
              <a:buNone/>
              <a:defRPr sz="2800" b="1" kern="1200">
                <a:solidFill>
                  <a:schemeClr val="tx1"/>
                </a:solidFill>
                <a:latin typeface="+mn-lt"/>
                <a:ea typeface="+mn-ea"/>
                <a:cs typeface="+mn-cs"/>
              </a:defRPr>
            </a:lvl4pPr>
            <a:lvl5pPr marL="1828800" indent="0" algn="l" rtl="0" eaLnBrk="0" fontAlgn="base" hangingPunct="0">
              <a:lnSpc>
                <a:spcPct val="90000"/>
              </a:lnSpc>
              <a:spcBef>
                <a:spcPts val="500"/>
              </a:spcBef>
              <a:spcAft>
                <a:spcPct val="0"/>
              </a:spcAft>
              <a:buFont typeface="Arial" charset="0"/>
              <a:buNone/>
              <a:defRPr sz="2800" b="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eaLnBrk="1" hangingPunct="1"/>
            <a:r>
              <a:rPr lang="ru-RU" b="0" i="1" dirty="0">
                <a:solidFill>
                  <a:schemeClr val="accent2"/>
                </a:solidFill>
              </a:rPr>
              <a:t>Оприлюднення кваліфікаційних робіт, </a:t>
            </a:r>
            <a:r>
              <a:rPr lang="ru-RU" b="0" i="1" dirty="0" err="1">
                <a:solidFill>
                  <a:schemeClr val="accent2"/>
                </a:solidFill>
              </a:rPr>
              <a:t>які</a:t>
            </a:r>
            <a:r>
              <a:rPr lang="ru-RU" b="0" i="1" dirty="0">
                <a:solidFill>
                  <a:schemeClr val="accent2"/>
                </a:solidFill>
              </a:rPr>
              <a:t> </a:t>
            </a:r>
            <a:r>
              <a:rPr lang="ru-RU" b="0" i="1" dirty="0" err="1">
                <a:solidFill>
                  <a:schemeClr val="accent2"/>
                </a:solidFill>
              </a:rPr>
              <a:t>містять</a:t>
            </a:r>
            <a:r>
              <a:rPr lang="ru-RU" b="0" i="1" dirty="0">
                <a:solidFill>
                  <a:schemeClr val="accent2"/>
                </a:solidFill>
              </a:rPr>
              <a:t> </a:t>
            </a:r>
            <a:r>
              <a:rPr lang="ru-RU" b="0" i="1" dirty="0" err="1">
                <a:solidFill>
                  <a:schemeClr val="accent2"/>
                </a:solidFill>
              </a:rPr>
              <a:t>інформацію</a:t>
            </a:r>
            <a:r>
              <a:rPr lang="ru-RU" b="0" i="1" dirty="0">
                <a:solidFill>
                  <a:schemeClr val="accent2"/>
                </a:solidFill>
              </a:rPr>
              <a:t> з </a:t>
            </a:r>
            <a:r>
              <a:rPr lang="ru-RU" b="0" i="1" dirty="0" err="1">
                <a:solidFill>
                  <a:schemeClr val="accent2"/>
                </a:solidFill>
              </a:rPr>
              <a:t>обмеженим</a:t>
            </a:r>
            <a:r>
              <a:rPr lang="ru-RU" b="0" i="1" dirty="0">
                <a:solidFill>
                  <a:schemeClr val="accent2"/>
                </a:solidFill>
              </a:rPr>
              <a:t> доступом</a:t>
            </a:r>
            <a:endParaRPr lang="uk-UA" b="0" i="1" dirty="0">
              <a:solidFill>
                <a:schemeClr val="accent2"/>
              </a:solidFill>
            </a:endParaRPr>
          </a:p>
        </p:txBody>
      </p:sp>
      <p:sp>
        <p:nvSpPr>
          <p:cNvPr id="3" name="Прямоугольник 2">
            <a:extLst>
              <a:ext uri="{FF2B5EF4-FFF2-40B4-BE49-F238E27FC236}">
                <a16:creationId xmlns:a16="http://schemas.microsoft.com/office/drawing/2014/main" id="{8ECC846B-BBB6-DB20-AEF8-1AB7E356797F}"/>
              </a:ext>
            </a:extLst>
          </p:cNvPr>
          <p:cNvSpPr/>
          <p:nvPr/>
        </p:nvSpPr>
        <p:spPr>
          <a:xfrm>
            <a:off x="407172" y="1211898"/>
            <a:ext cx="11051403" cy="2862322"/>
          </a:xfrm>
          <a:prstGeom prst="rect">
            <a:avLst/>
          </a:prstGeom>
        </p:spPr>
        <p:txBody>
          <a:bodyPr wrap="square">
            <a:spAutoFit/>
          </a:bodyPr>
          <a:lstStyle/>
          <a:p>
            <a:pPr algn="just"/>
            <a:r>
              <a:rPr lang="uk-UA" dirty="0"/>
              <a:t>Лист Міністерства освіти і науки України від 28.11.2024 №1/22244-24 «Про захист інформації стосовно об’єктів критичної інфраструктури»</a:t>
            </a:r>
          </a:p>
          <a:p>
            <a:pPr algn="just"/>
            <a:endParaRPr lang="uk-UA" dirty="0"/>
          </a:p>
          <a:p>
            <a:pPr algn="just"/>
            <a:r>
              <a:rPr lang="uk-UA" dirty="0"/>
              <a:t>Лист Департаменту освіти і науки Дніпропетровської обласної державної адміністрації від 05.12.2024 №8645/0/211-24 «Про надання інформації»</a:t>
            </a:r>
          </a:p>
          <a:p>
            <a:pPr algn="just"/>
            <a:endParaRPr lang="uk-UA" dirty="0"/>
          </a:p>
          <a:p>
            <a:pPr algn="just"/>
            <a:r>
              <a:rPr lang="uk-UA" dirty="0"/>
              <a:t>ПОРЯДОК проведення експертизи наукових та кваліфікаційних робіт, призначених для розміщення у вільному доступі, що затверджений рішенням Вченої ради НТУ «Дніпровська політехніка» від 26 грудня 2024 року, протокол №14.</a:t>
            </a:r>
          </a:p>
          <a:p>
            <a:pPr algn="just"/>
            <a:endParaRPr lang="uk-UA" dirty="0"/>
          </a:p>
        </p:txBody>
      </p:sp>
    </p:spTree>
    <p:extLst>
      <p:ext uri="{BB962C8B-B14F-4D97-AF65-F5344CB8AC3E}">
        <p14:creationId xmlns:p14="http://schemas.microsoft.com/office/powerpoint/2010/main" val="21948596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00021F-4FF5-B32E-583D-8B8230D09555}"/>
            </a:ext>
          </a:extLst>
        </p:cNvPr>
        <p:cNvGrpSpPr/>
        <p:nvPr/>
      </p:nvGrpSpPr>
      <p:grpSpPr>
        <a:xfrm>
          <a:off x="0" y="0"/>
          <a:ext cx="0" cy="0"/>
          <a:chOff x="0" y="0"/>
          <a:chExt cx="0" cy="0"/>
        </a:xfrm>
      </p:grpSpPr>
      <p:sp>
        <p:nvSpPr>
          <p:cNvPr id="5" name="Прямоугольник 4">
            <a:extLst>
              <a:ext uri="{FF2B5EF4-FFF2-40B4-BE49-F238E27FC236}">
                <a16:creationId xmlns:a16="http://schemas.microsoft.com/office/drawing/2014/main" id="{0EE044F6-CCF6-BCCD-0AAC-40A809C0334B}"/>
              </a:ext>
            </a:extLst>
          </p:cNvPr>
          <p:cNvSpPr/>
          <p:nvPr/>
        </p:nvSpPr>
        <p:spPr>
          <a:xfrm>
            <a:off x="458538" y="1053594"/>
            <a:ext cx="11051403" cy="3754874"/>
          </a:xfrm>
          <a:prstGeom prst="rect">
            <a:avLst/>
          </a:prstGeom>
        </p:spPr>
        <p:txBody>
          <a:bodyPr wrap="square">
            <a:spAutoFit/>
          </a:bodyPr>
          <a:lstStyle/>
          <a:p>
            <a:pPr marL="457200" indent="-457200" algn="just">
              <a:buAutoNum type="arabicPeriod"/>
            </a:pPr>
            <a:r>
              <a:rPr lang="uk-UA" sz="2000" dirty="0"/>
              <a:t>Експертизі підлягають всі наукові та кваліфікаційні роботи, які розміщуються у репозиторії бібліотеки, на офіційному сайті та інших ресурсах НТУ «Дніпровська політехніка», з метою запобігання витоку інформації про місце розташування та технології роботи реальних об’єктів критичної інфраструктури України, їх стійкість до аварійних ситуацій, заходи щодо відновлення та іншу чутливу інформацію.</a:t>
            </a:r>
          </a:p>
          <a:p>
            <a:pPr marL="457200" indent="-457200" algn="just">
              <a:buAutoNum type="arabicPeriod"/>
            </a:pPr>
            <a:r>
              <a:rPr lang="uk-UA" sz="2000" dirty="0"/>
              <a:t>Вилученню або забороні розміщення у вільному доступі підлягають наукові та кваліфікаційні роботи, в яких експертами університету встановлено наявність відомостей про місце розташування та технології роботи реальних об’єктів критичної інфраструктури України, їх стійкість до аварійних ситуацій, заходи щодо відновлення та іншу чутливу інформацію.</a:t>
            </a:r>
          </a:p>
          <a:p>
            <a:pPr marL="457200" indent="-457200" algn="just">
              <a:buAutoNum type="arabicPeriod"/>
            </a:pPr>
            <a:r>
              <a:rPr lang="ru-RU" sz="2000" dirty="0"/>
              <a:t>Рішення про можливість або неможливість розміщення матеріалів у відкритому доступі оформлюється експертним висновком.</a:t>
            </a:r>
            <a:endParaRPr lang="uk-UA" sz="2000" dirty="0"/>
          </a:p>
        </p:txBody>
      </p:sp>
      <p:sp>
        <p:nvSpPr>
          <p:cNvPr id="2" name="Текст 1">
            <a:extLst>
              <a:ext uri="{FF2B5EF4-FFF2-40B4-BE49-F238E27FC236}">
                <a16:creationId xmlns:a16="http://schemas.microsoft.com/office/drawing/2014/main" id="{095721FD-B30D-2ACE-48A4-94113B10FE21}"/>
              </a:ext>
            </a:extLst>
          </p:cNvPr>
          <p:cNvSpPr txBox="1">
            <a:spLocks/>
          </p:cNvSpPr>
          <p:nvPr/>
        </p:nvSpPr>
        <p:spPr bwMode="auto">
          <a:xfrm>
            <a:off x="11906" y="0"/>
            <a:ext cx="12180094" cy="440831"/>
          </a:xfrm>
          <a:prstGeom prst="rect">
            <a:avLst/>
          </a:prstGeom>
          <a:noFill/>
          <a:ln>
            <a:miter lim="800000"/>
            <a:headEnd/>
            <a:tailEnd/>
          </a:ln>
        </p:spPr>
        <p:txBody>
          <a:bodyPr vert="horz" wrap="square" lIns="91440" tIns="45720" rIns="91440" bIns="45720" numCol="1" anchor="t" anchorCtr="0" compatLnSpc="1">
            <a:prstTxWarp prst="textNoShape">
              <a:avLst/>
            </a:prstTxWarp>
            <a:noAutofit/>
          </a:bodyPr>
          <a:lstStyle>
            <a:lvl1pPr marL="0" indent="0" algn="l" rtl="0" eaLnBrk="0" fontAlgn="base" hangingPunct="0">
              <a:lnSpc>
                <a:spcPct val="90000"/>
              </a:lnSpc>
              <a:spcBef>
                <a:spcPts val="1000"/>
              </a:spcBef>
              <a:spcAft>
                <a:spcPct val="0"/>
              </a:spcAft>
              <a:buFont typeface="Arial" charset="0"/>
              <a:buNone/>
              <a:defRPr sz="2800" b="1" kern="1200" baseline="0">
                <a:solidFill>
                  <a:schemeClr val="tx1"/>
                </a:solidFill>
                <a:latin typeface="+mn-lt"/>
                <a:ea typeface="+mn-ea"/>
                <a:cs typeface="+mn-cs"/>
              </a:defRPr>
            </a:lvl1pPr>
            <a:lvl2pPr marL="457200" indent="0" algn="l" rtl="0" eaLnBrk="0" fontAlgn="base" hangingPunct="0">
              <a:lnSpc>
                <a:spcPct val="90000"/>
              </a:lnSpc>
              <a:spcBef>
                <a:spcPts val="500"/>
              </a:spcBef>
              <a:spcAft>
                <a:spcPct val="0"/>
              </a:spcAft>
              <a:buFont typeface="Arial" charset="0"/>
              <a:buNone/>
              <a:defRPr sz="2800" b="1" kern="1200">
                <a:solidFill>
                  <a:schemeClr val="tx1"/>
                </a:solidFill>
                <a:latin typeface="+mn-lt"/>
                <a:ea typeface="+mn-ea"/>
                <a:cs typeface="+mn-cs"/>
              </a:defRPr>
            </a:lvl2pPr>
            <a:lvl3pPr marL="914400" indent="0" algn="l" rtl="0" eaLnBrk="0" fontAlgn="base" hangingPunct="0">
              <a:lnSpc>
                <a:spcPct val="90000"/>
              </a:lnSpc>
              <a:spcBef>
                <a:spcPts val="500"/>
              </a:spcBef>
              <a:spcAft>
                <a:spcPct val="0"/>
              </a:spcAft>
              <a:buFont typeface="Arial" charset="0"/>
              <a:buNone/>
              <a:defRPr sz="2800" b="1" kern="1200">
                <a:solidFill>
                  <a:schemeClr val="tx1"/>
                </a:solidFill>
                <a:latin typeface="+mn-lt"/>
                <a:ea typeface="+mn-ea"/>
                <a:cs typeface="+mn-cs"/>
              </a:defRPr>
            </a:lvl3pPr>
            <a:lvl4pPr marL="1371600" indent="0" algn="l" rtl="0" eaLnBrk="0" fontAlgn="base" hangingPunct="0">
              <a:lnSpc>
                <a:spcPct val="90000"/>
              </a:lnSpc>
              <a:spcBef>
                <a:spcPts val="500"/>
              </a:spcBef>
              <a:spcAft>
                <a:spcPct val="0"/>
              </a:spcAft>
              <a:buFont typeface="Arial" charset="0"/>
              <a:buNone/>
              <a:defRPr sz="2800" b="1" kern="1200">
                <a:solidFill>
                  <a:schemeClr val="tx1"/>
                </a:solidFill>
                <a:latin typeface="+mn-lt"/>
                <a:ea typeface="+mn-ea"/>
                <a:cs typeface="+mn-cs"/>
              </a:defRPr>
            </a:lvl4pPr>
            <a:lvl5pPr marL="1828800" indent="0" algn="l" rtl="0" eaLnBrk="0" fontAlgn="base" hangingPunct="0">
              <a:lnSpc>
                <a:spcPct val="90000"/>
              </a:lnSpc>
              <a:spcBef>
                <a:spcPts val="500"/>
              </a:spcBef>
              <a:spcAft>
                <a:spcPct val="0"/>
              </a:spcAft>
              <a:buFont typeface="Arial" charset="0"/>
              <a:buNone/>
              <a:defRPr sz="2800" b="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eaLnBrk="1" hangingPunct="1"/>
            <a:r>
              <a:rPr lang="uk-UA" b="0" i="1" dirty="0">
                <a:solidFill>
                  <a:schemeClr val="accent2"/>
                </a:solidFill>
              </a:rPr>
              <a:t>ПОРЯДОК проведення експертизи наукових та кваліфікаційних робіт, призначених для розміщення у вільному доступі</a:t>
            </a:r>
          </a:p>
        </p:txBody>
      </p:sp>
    </p:spTree>
    <p:extLst>
      <p:ext uri="{BB962C8B-B14F-4D97-AF65-F5344CB8AC3E}">
        <p14:creationId xmlns:p14="http://schemas.microsoft.com/office/powerpoint/2010/main" val="37418661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Текст 1"/>
          <p:cNvSpPr>
            <a:spLocks noGrp="1"/>
          </p:cNvSpPr>
          <p:nvPr>
            <p:ph type="body" sz="quarter" idx="10"/>
          </p:nvPr>
        </p:nvSpPr>
        <p:spPr bwMode="auto">
          <a:xfrm>
            <a:off x="176213" y="220663"/>
            <a:ext cx="11817350" cy="469802"/>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ru-RU" dirty="0"/>
              <a:t>			                    		</a:t>
            </a:r>
            <a:endParaRPr lang="uk-UA" sz="2000" dirty="0"/>
          </a:p>
        </p:txBody>
      </p:sp>
      <p:sp>
        <p:nvSpPr>
          <p:cNvPr id="5" name="Текст 1">
            <a:extLst>
              <a:ext uri="{FF2B5EF4-FFF2-40B4-BE49-F238E27FC236}">
                <a16:creationId xmlns:a16="http://schemas.microsoft.com/office/drawing/2014/main" id="{5FEC8BF1-73F8-4A8F-B6B1-8AC670CEEA76}"/>
              </a:ext>
            </a:extLst>
          </p:cNvPr>
          <p:cNvSpPr txBox="1">
            <a:spLocks/>
          </p:cNvSpPr>
          <p:nvPr/>
        </p:nvSpPr>
        <p:spPr bwMode="auto">
          <a:xfrm>
            <a:off x="739613" y="220663"/>
            <a:ext cx="11817350" cy="368300"/>
          </a:xfrm>
          <a:prstGeom prst="rect">
            <a:avLst/>
          </a:prstGeom>
          <a:noFill/>
          <a:ln>
            <a:miter lim="800000"/>
            <a:headEnd/>
            <a:tailEnd/>
          </a:ln>
        </p:spPr>
        <p:txBody>
          <a:bodyPr vert="horz" wrap="square" lIns="91440" tIns="45720" rIns="91440" bIns="45720" numCol="1" anchor="t" anchorCtr="0" compatLnSpc="1">
            <a:prstTxWarp prst="textNoShape">
              <a:avLst/>
            </a:prstTxWarp>
            <a:noAutofit/>
          </a:bodyPr>
          <a:lstStyle>
            <a:lvl1pPr marL="0" indent="0" algn="l" rtl="0" eaLnBrk="0" fontAlgn="base" hangingPunct="0">
              <a:lnSpc>
                <a:spcPct val="90000"/>
              </a:lnSpc>
              <a:spcBef>
                <a:spcPts val="1000"/>
              </a:spcBef>
              <a:spcAft>
                <a:spcPct val="0"/>
              </a:spcAft>
              <a:buFont typeface="Arial" charset="0"/>
              <a:buNone/>
              <a:defRPr sz="2800" b="1" kern="1200" baseline="0">
                <a:solidFill>
                  <a:schemeClr val="tx1"/>
                </a:solidFill>
                <a:latin typeface="+mn-lt"/>
                <a:ea typeface="+mn-ea"/>
                <a:cs typeface="+mn-cs"/>
              </a:defRPr>
            </a:lvl1pPr>
            <a:lvl2pPr marL="457200" indent="0" algn="l" rtl="0" eaLnBrk="0" fontAlgn="base" hangingPunct="0">
              <a:lnSpc>
                <a:spcPct val="90000"/>
              </a:lnSpc>
              <a:spcBef>
                <a:spcPts val="500"/>
              </a:spcBef>
              <a:spcAft>
                <a:spcPct val="0"/>
              </a:spcAft>
              <a:buFont typeface="Arial" charset="0"/>
              <a:buNone/>
              <a:defRPr sz="2800" b="1" kern="1200">
                <a:solidFill>
                  <a:schemeClr val="tx1"/>
                </a:solidFill>
                <a:latin typeface="+mn-lt"/>
                <a:ea typeface="+mn-ea"/>
                <a:cs typeface="+mn-cs"/>
              </a:defRPr>
            </a:lvl2pPr>
            <a:lvl3pPr marL="914400" indent="0" algn="l" rtl="0" eaLnBrk="0" fontAlgn="base" hangingPunct="0">
              <a:lnSpc>
                <a:spcPct val="90000"/>
              </a:lnSpc>
              <a:spcBef>
                <a:spcPts val="500"/>
              </a:spcBef>
              <a:spcAft>
                <a:spcPct val="0"/>
              </a:spcAft>
              <a:buFont typeface="Arial" charset="0"/>
              <a:buNone/>
              <a:defRPr sz="2800" b="1" kern="1200">
                <a:solidFill>
                  <a:schemeClr val="tx1"/>
                </a:solidFill>
                <a:latin typeface="+mn-lt"/>
                <a:ea typeface="+mn-ea"/>
                <a:cs typeface="+mn-cs"/>
              </a:defRPr>
            </a:lvl3pPr>
            <a:lvl4pPr marL="1371600" indent="0" algn="l" rtl="0" eaLnBrk="0" fontAlgn="base" hangingPunct="0">
              <a:lnSpc>
                <a:spcPct val="90000"/>
              </a:lnSpc>
              <a:spcBef>
                <a:spcPts val="500"/>
              </a:spcBef>
              <a:spcAft>
                <a:spcPct val="0"/>
              </a:spcAft>
              <a:buFont typeface="Arial" charset="0"/>
              <a:buNone/>
              <a:defRPr sz="2800" b="1" kern="1200">
                <a:solidFill>
                  <a:schemeClr val="tx1"/>
                </a:solidFill>
                <a:latin typeface="+mn-lt"/>
                <a:ea typeface="+mn-ea"/>
                <a:cs typeface="+mn-cs"/>
              </a:defRPr>
            </a:lvl4pPr>
            <a:lvl5pPr marL="1828800" indent="0" algn="l" rtl="0" eaLnBrk="0" fontAlgn="base" hangingPunct="0">
              <a:lnSpc>
                <a:spcPct val="90000"/>
              </a:lnSpc>
              <a:spcBef>
                <a:spcPts val="500"/>
              </a:spcBef>
              <a:spcAft>
                <a:spcPct val="0"/>
              </a:spcAft>
              <a:buFont typeface="Arial" charset="0"/>
              <a:buNone/>
              <a:defRPr sz="2800" b="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eaLnBrk="1" hangingPunct="1"/>
            <a:r>
              <a:rPr lang="ru-RU" dirty="0"/>
              <a:t>		                    		</a:t>
            </a:r>
            <a:endParaRPr lang="uk-UA" sz="2000" dirty="0"/>
          </a:p>
        </p:txBody>
      </p:sp>
      <p:sp>
        <p:nvSpPr>
          <p:cNvPr id="9" name="Текст 1">
            <a:extLst>
              <a:ext uri="{FF2B5EF4-FFF2-40B4-BE49-F238E27FC236}">
                <a16:creationId xmlns:a16="http://schemas.microsoft.com/office/drawing/2014/main" id="{76B5E64D-D5C4-4486-AC3B-BF3BADD4D24D}"/>
              </a:ext>
            </a:extLst>
          </p:cNvPr>
          <p:cNvSpPr txBox="1">
            <a:spLocks/>
          </p:cNvSpPr>
          <p:nvPr/>
        </p:nvSpPr>
        <p:spPr bwMode="auto">
          <a:xfrm>
            <a:off x="492619" y="1930498"/>
            <a:ext cx="11699381" cy="2697391"/>
          </a:xfrm>
          <a:prstGeom prst="rect">
            <a:avLst/>
          </a:prstGeom>
          <a:noFill/>
          <a:ln>
            <a:miter lim="800000"/>
            <a:headEnd/>
            <a:tailEnd/>
          </a:ln>
        </p:spPr>
        <p:txBody>
          <a:bodyPr vert="horz" wrap="square" lIns="91440" tIns="45720" rIns="91440" bIns="45720" numCol="1" anchor="t" anchorCtr="0" compatLnSpc="1">
            <a:prstTxWarp prst="textNoShape">
              <a:avLst/>
            </a:prstTxWarp>
            <a:noAutofit/>
          </a:bodyPr>
          <a:lstStyle>
            <a:lvl1pPr marL="0" indent="0" algn="l" rtl="0" eaLnBrk="0" fontAlgn="base" hangingPunct="0">
              <a:lnSpc>
                <a:spcPct val="90000"/>
              </a:lnSpc>
              <a:spcBef>
                <a:spcPts val="1000"/>
              </a:spcBef>
              <a:spcAft>
                <a:spcPct val="0"/>
              </a:spcAft>
              <a:buFont typeface="Arial" charset="0"/>
              <a:buNone/>
              <a:defRPr sz="2800" b="1" kern="1200" baseline="0">
                <a:solidFill>
                  <a:schemeClr val="tx1"/>
                </a:solidFill>
                <a:latin typeface="+mn-lt"/>
                <a:ea typeface="+mn-ea"/>
                <a:cs typeface="+mn-cs"/>
              </a:defRPr>
            </a:lvl1pPr>
            <a:lvl2pPr marL="457200" indent="0" algn="l" rtl="0" eaLnBrk="0" fontAlgn="base" hangingPunct="0">
              <a:lnSpc>
                <a:spcPct val="90000"/>
              </a:lnSpc>
              <a:spcBef>
                <a:spcPts val="500"/>
              </a:spcBef>
              <a:spcAft>
                <a:spcPct val="0"/>
              </a:spcAft>
              <a:buFont typeface="Arial" charset="0"/>
              <a:buNone/>
              <a:defRPr sz="2800" b="1" kern="1200">
                <a:solidFill>
                  <a:schemeClr val="tx1"/>
                </a:solidFill>
                <a:latin typeface="+mn-lt"/>
                <a:ea typeface="+mn-ea"/>
                <a:cs typeface="+mn-cs"/>
              </a:defRPr>
            </a:lvl2pPr>
            <a:lvl3pPr marL="914400" indent="0" algn="l" rtl="0" eaLnBrk="0" fontAlgn="base" hangingPunct="0">
              <a:lnSpc>
                <a:spcPct val="90000"/>
              </a:lnSpc>
              <a:spcBef>
                <a:spcPts val="500"/>
              </a:spcBef>
              <a:spcAft>
                <a:spcPct val="0"/>
              </a:spcAft>
              <a:buFont typeface="Arial" charset="0"/>
              <a:buNone/>
              <a:defRPr sz="2800" b="1" kern="1200">
                <a:solidFill>
                  <a:schemeClr val="tx1"/>
                </a:solidFill>
                <a:latin typeface="+mn-lt"/>
                <a:ea typeface="+mn-ea"/>
                <a:cs typeface="+mn-cs"/>
              </a:defRPr>
            </a:lvl3pPr>
            <a:lvl4pPr marL="1371600" indent="0" algn="l" rtl="0" eaLnBrk="0" fontAlgn="base" hangingPunct="0">
              <a:lnSpc>
                <a:spcPct val="90000"/>
              </a:lnSpc>
              <a:spcBef>
                <a:spcPts val="500"/>
              </a:spcBef>
              <a:spcAft>
                <a:spcPct val="0"/>
              </a:spcAft>
              <a:buFont typeface="Arial" charset="0"/>
              <a:buNone/>
              <a:defRPr sz="2800" b="1" kern="1200">
                <a:solidFill>
                  <a:schemeClr val="tx1"/>
                </a:solidFill>
                <a:latin typeface="+mn-lt"/>
                <a:ea typeface="+mn-ea"/>
                <a:cs typeface="+mn-cs"/>
              </a:defRPr>
            </a:lvl4pPr>
            <a:lvl5pPr marL="1828800" indent="0" algn="l" rtl="0" eaLnBrk="0" fontAlgn="base" hangingPunct="0">
              <a:lnSpc>
                <a:spcPct val="90000"/>
              </a:lnSpc>
              <a:spcBef>
                <a:spcPts val="500"/>
              </a:spcBef>
              <a:spcAft>
                <a:spcPct val="0"/>
              </a:spcAft>
              <a:buFont typeface="Arial" charset="0"/>
              <a:buNone/>
              <a:defRPr sz="2800" b="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uk-UA" i="1" dirty="0">
                <a:solidFill>
                  <a:schemeClr val="accent2"/>
                </a:solidFill>
              </a:rPr>
              <a:t>ВСЕ БУДЕ УКРАЇНА!!!</a:t>
            </a:r>
          </a:p>
          <a:p>
            <a:pPr algn="ctr"/>
            <a:r>
              <a:rPr lang="uk-UA" b="0" i="1" dirty="0">
                <a:solidFill>
                  <a:schemeClr val="accent2"/>
                </a:solidFill>
              </a:rPr>
              <a:t>Хай Вам щастить! </a:t>
            </a:r>
          </a:p>
          <a:p>
            <a:pPr algn="ctr"/>
            <a:endParaRPr lang="uk-UA" b="0" i="1" dirty="0">
              <a:solidFill>
                <a:schemeClr val="accent2"/>
              </a:solidFill>
            </a:endParaRPr>
          </a:p>
          <a:p>
            <a:pPr algn="ctr"/>
            <a:r>
              <a:rPr lang="uk-UA" b="0" i="1" dirty="0">
                <a:solidFill>
                  <a:schemeClr val="accent2"/>
                </a:solidFill>
              </a:rPr>
              <a:t>Із запитаннями та побажаннями просимо звертатися  </a:t>
            </a:r>
          </a:p>
          <a:p>
            <a:pPr algn="ctr"/>
            <a:r>
              <a:rPr lang="uk-UA" b="0" i="1" dirty="0">
                <a:solidFill>
                  <a:schemeClr val="accent2"/>
                </a:solidFill>
              </a:rPr>
              <a:t>до  навчально-методичного відділу</a:t>
            </a:r>
            <a:endParaRPr lang="ru-RU" b="0" i="1" dirty="0">
              <a:solidFill>
                <a:schemeClr val="accent2"/>
              </a:solidFill>
            </a:endParaRPr>
          </a:p>
        </p:txBody>
      </p:sp>
    </p:spTree>
    <p:extLst>
      <p:ext uri="{BB962C8B-B14F-4D97-AF65-F5344CB8AC3E}">
        <p14:creationId xmlns:p14="http://schemas.microsoft.com/office/powerpoint/2010/main" val="17302429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1">
            <a:extLst>
              <a:ext uri="{FF2B5EF4-FFF2-40B4-BE49-F238E27FC236}">
                <a16:creationId xmlns:a16="http://schemas.microsoft.com/office/drawing/2014/main" id="{282205EB-7FE5-4F8D-9943-E59A1671536F}"/>
              </a:ext>
            </a:extLst>
          </p:cNvPr>
          <p:cNvSpPr txBox="1">
            <a:spLocks/>
          </p:cNvSpPr>
          <p:nvPr/>
        </p:nvSpPr>
        <p:spPr bwMode="auto">
          <a:xfrm>
            <a:off x="11906" y="0"/>
            <a:ext cx="12180094" cy="440831"/>
          </a:xfrm>
          <a:prstGeom prst="rect">
            <a:avLst/>
          </a:prstGeom>
          <a:noFill/>
          <a:ln>
            <a:miter lim="800000"/>
            <a:headEnd/>
            <a:tailEnd/>
          </a:ln>
        </p:spPr>
        <p:txBody>
          <a:bodyPr vert="horz" wrap="square" lIns="91440" tIns="45720" rIns="91440" bIns="45720" numCol="1" anchor="t" anchorCtr="0" compatLnSpc="1">
            <a:prstTxWarp prst="textNoShape">
              <a:avLst/>
            </a:prstTxWarp>
            <a:noAutofit/>
          </a:bodyPr>
          <a:lstStyle>
            <a:lvl1pPr marL="0" indent="0" algn="l" rtl="0" eaLnBrk="0" fontAlgn="base" hangingPunct="0">
              <a:lnSpc>
                <a:spcPct val="90000"/>
              </a:lnSpc>
              <a:spcBef>
                <a:spcPts val="1000"/>
              </a:spcBef>
              <a:spcAft>
                <a:spcPct val="0"/>
              </a:spcAft>
              <a:buFont typeface="Arial" charset="0"/>
              <a:buNone/>
              <a:defRPr sz="2800" b="1" kern="1200" baseline="0">
                <a:solidFill>
                  <a:schemeClr val="tx1"/>
                </a:solidFill>
                <a:latin typeface="+mn-lt"/>
                <a:ea typeface="+mn-ea"/>
                <a:cs typeface="+mn-cs"/>
              </a:defRPr>
            </a:lvl1pPr>
            <a:lvl2pPr marL="457200" indent="0" algn="l" rtl="0" eaLnBrk="0" fontAlgn="base" hangingPunct="0">
              <a:lnSpc>
                <a:spcPct val="90000"/>
              </a:lnSpc>
              <a:spcBef>
                <a:spcPts val="500"/>
              </a:spcBef>
              <a:spcAft>
                <a:spcPct val="0"/>
              </a:spcAft>
              <a:buFont typeface="Arial" charset="0"/>
              <a:buNone/>
              <a:defRPr sz="2800" b="1" kern="1200">
                <a:solidFill>
                  <a:schemeClr val="tx1"/>
                </a:solidFill>
                <a:latin typeface="+mn-lt"/>
                <a:ea typeface="+mn-ea"/>
                <a:cs typeface="+mn-cs"/>
              </a:defRPr>
            </a:lvl2pPr>
            <a:lvl3pPr marL="914400" indent="0" algn="l" rtl="0" eaLnBrk="0" fontAlgn="base" hangingPunct="0">
              <a:lnSpc>
                <a:spcPct val="90000"/>
              </a:lnSpc>
              <a:spcBef>
                <a:spcPts val="500"/>
              </a:spcBef>
              <a:spcAft>
                <a:spcPct val="0"/>
              </a:spcAft>
              <a:buFont typeface="Arial" charset="0"/>
              <a:buNone/>
              <a:defRPr sz="2800" b="1" kern="1200">
                <a:solidFill>
                  <a:schemeClr val="tx1"/>
                </a:solidFill>
                <a:latin typeface="+mn-lt"/>
                <a:ea typeface="+mn-ea"/>
                <a:cs typeface="+mn-cs"/>
              </a:defRPr>
            </a:lvl3pPr>
            <a:lvl4pPr marL="1371600" indent="0" algn="l" rtl="0" eaLnBrk="0" fontAlgn="base" hangingPunct="0">
              <a:lnSpc>
                <a:spcPct val="90000"/>
              </a:lnSpc>
              <a:spcBef>
                <a:spcPts val="500"/>
              </a:spcBef>
              <a:spcAft>
                <a:spcPct val="0"/>
              </a:spcAft>
              <a:buFont typeface="Arial" charset="0"/>
              <a:buNone/>
              <a:defRPr sz="2800" b="1" kern="1200">
                <a:solidFill>
                  <a:schemeClr val="tx1"/>
                </a:solidFill>
                <a:latin typeface="+mn-lt"/>
                <a:ea typeface="+mn-ea"/>
                <a:cs typeface="+mn-cs"/>
              </a:defRPr>
            </a:lvl4pPr>
            <a:lvl5pPr marL="1828800" indent="0" algn="l" rtl="0" eaLnBrk="0" fontAlgn="base" hangingPunct="0">
              <a:lnSpc>
                <a:spcPct val="90000"/>
              </a:lnSpc>
              <a:spcBef>
                <a:spcPts val="500"/>
              </a:spcBef>
              <a:spcAft>
                <a:spcPct val="0"/>
              </a:spcAft>
              <a:buFont typeface="Arial" charset="0"/>
              <a:buNone/>
              <a:defRPr sz="2800" b="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eaLnBrk="1" hangingPunct="1"/>
            <a:r>
              <a:rPr lang="ru-RU" b="0" i="1" dirty="0" err="1">
                <a:solidFill>
                  <a:schemeClr val="accent2"/>
                </a:solidFill>
              </a:rPr>
              <a:t>Критерій</a:t>
            </a:r>
            <a:r>
              <a:rPr lang="ru-RU" b="0" i="1" dirty="0">
                <a:solidFill>
                  <a:schemeClr val="accent2"/>
                </a:solidFill>
              </a:rPr>
              <a:t> 5. </a:t>
            </a:r>
            <a:r>
              <a:rPr lang="ru-RU" b="0" i="1" dirty="0" err="1">
                <a:solidFill>
                  <a:schemeClr val="accent2"/>
                </a:solidFill>
              </a:rPr>
              <a:t>Контрольні</a:t>
            </a:r>
            <a:r>
              <a:rPr lang="ru-RU" b="0" i="1" dirty="0">
                <a:solidFill>
                  <a:schemeClr val="accent2"/>
                </a:solidFill>
              </a:rPr>
              <a:t> заходи, </a:t>
            </a:r>
            <a:r>
              <a:rPr lang="ru-RU" b="0" i="1" dirty="0" err="1">
                <a:solidFill>
                  <a:schemeClr val="accent2"/>
                </a:solidFill>
              </a:rPr>
              <a:t>оцінювання</a:t>
            </a:r>
            <a:r>
              <a:rPr lang="ru-RU" b="0" i="1" dirty="0">
                <a:solidFill>
                  <a:schemeClr val="accent2"/>
                </a:solidFill>
              </a:rPr>
              <a:t> здобувачів вищої освіти та </a:t>
            </a:r>
            <a:r>
              <a:rPr lang="ru-RU" b="0" i="1" dirty="0" err="1">
                <a:solidFill>
                  <a:schemeClr val="accent2"/>
                </a:solidFill>
              </a:rPr>
              <a:t>академічна</a:t>
            </a:r>
            <a:r>
              <a:rPr lang="ru-RU" b="0" i="1" dirty="0">
                <a:solidFill>
                  <a:schemeClr val="accent2"/>
                </a:solidFill>
              </a:rPr>
              <a:t> </a:t>
            </a:r>
            <a:r>
              <a:rPr lang="ru-RU" b="0" i="1" dirty="0" err="1">
                <a:solidFill>
                  <a:schemeClr val="accent2"/>
                </a:solidFill>
              </a:rPr>
              <a:t>доброчесність</a:t>
            </a:r>
            <a:endParaRPr lang="uk-UA" b="0" i="1" dirty="0">
              <a:solidFill>
                <a:schemeClr val="accent2"/>
              </a:solidFill>
            </a:endParaRPr>
          </a:p>
        </p:txBody>
      </p:sp>
      <p:sp>
        <p:nvSpPr>
          <p:cNvPr id="5" name="Прямоугольник 4">
            <a:extLst>
              <a:ext uri="{FF2B5EF4-FFF2-40B4-BE49-F238E27FC236}">
                <a16:creationId xmlns:a16="http://schemas.microsoft.com/office/drawing/2014/main" id="{6D774D0F-ACBA-4B4B-A68F-E5F47EF68E9E}"/>
              </a:ext>
            </a:extLst>
          </p:cNvPr>
          <p:cNvSpPr/>
          <p:nvPr/>
        </p:nvSpPr>
        <p:spPr>
          <a:xfrm>
            <a:off x="570298" y="869344"/>
            <a:ext cx="11276262" cy="3046988"/>
          </a:xfrm>
          <a:prstGeom prst="rect">
            <a:avLst/>
          </a:prstGeom>
        </p:spPr>
        <p:txBody>
          <a:bodyPr wrap="square">
            <a:spAutoFit/>
          </a:bodyPr>
          <a:lstStyle/>
          <a:p>
            <a:pPr algn="just"/>
            <a:r>
              <a:rPr lang="uk-UA" sz="2400" dirty="0"/>
              <a:t>Форми атестації здобувачів вищої освіти відповідають вимогам стандарту вищої освіти (за наявності). Результати навчання підтверджуються результатами єдиного державного кваліфікаційного іспиту за спеціальностями, за якими він запроваджений</a:t>
            </a:r>
          </a:p>
          <a:p>
            <a:pPr algn="just"/>
            <a:endParaRPr lang="uk-UA" sz="2400" dirty="0"/>
          </a:p>
          <a:p>
            <a:pPr algn="just"/>
            <a:r>
              <a:rPr lang="uk-UA" sz="2400" dirty="0"/>
              <a:t>Які технологічні рішення використовуються на ОП як інструменти протидії порушенням академічної доброчесності? </a:t>
            </a:r>
            <a:r>
              <a:rPr lang="uk-UA" sz="2400" u="sng" dirty="0">
                <a:solidFill>
                  <a:srgbClr val="FF0000"/>
                </a:solidFill>
              </a:rPr>
              <a:t>Вкажіть посилання на репозиторій ЗВО, що містить кваліфікаційні роботи здобувачів вищої освіти ОП</a:t>
            </a:r>
          </a:p>
        </p:txBody>
      </p:sp>
      <p:sp>
        <p:nvSpPr>
          <p:cNvPr id="2" name="Прямоугольник 1">
            <a:extLst>
              <a:ext uri="{FF2B5EF4-FFF2-40B4-BE49-F238E27FC236}">
                <a16:creationId xmlns:a16="http://schemas.microsoft.com/office/drawing/2014/main" id="{13BB5389-2383-3D3C-0725-EBD02D280E78}"/>
              </a:ext>
            </a:extLst>
          </p:cNvPr>
          <p:cNvSpPr/>
          <p:nvPr/>
        </p:nvSpPr>
        <p:spPr>
          <a:xfrm>
            <a:off x="570298" y="4120544"/>
            <a:ext cx="11276262" cy="2308324"/>
          </a:xfrm>
          <a:prstGeom prst="rect">
            <a:avLst/>
          </a:prstGeom>
        </p:spPr>
        <p:txBody>
          <a:bodyPr wrap="square">
            <a:spAutoFit/>
          </a:bodyPr>
          <a:lstStyle/>
          <a:p>
            <a:pPr algn="just"/>
            <a:r>
              <a:rPr lang="uk-UA" sz="2400" i="1" u="sng" dirty="0">
                <a:solidFill>
                  <a:srgbClr val="FF0000"/>
                </a:solidFill>
              </a:rPr>
              <a:t>Суттєвий недолік</a:t>
            </a:r>
          </a:p>
          <a:p>
            <a:pPr algn="just"/>
            <a:endParaRPr lang="uk-UA" sz="2400" dirty="0"/>
          </a:p>
          <a:p>
            <a:pPr algn="just"/>
            <a:r>
              <a:rPr lang="uk-UA" sz="2400" dirty="0"/>
              <a:t>5.2.3 Кваліфікаційні роботи здобувачів вищої освіти не оприлюднюються (не розміщуються) на офіційному сайті закладу вищої освіти (або його структурного підрозділу) або у репозиторії закладу вищої освіти відповідно до вимог стандарту вищої освіти (за наявності таких вимог)</a:t>
            </a:r>
            <a:endParaRPr lang="uk-UA" sz="2400" u="sng" dirty="0">
              <a:solidFill>
                <a:srgbClr val="FF0000"/>
              </a:solidFill>
            </a:endParaRPr>
          </a:p>
        </p:txBody>
      </p:sp>
    </p:spTree>
    <p:extLst>
      <p:ext uri="{BB962C8B-B14F-4D97-AF65-F5344CB8AC3E}">
        <p14:creationId xmlns:p14="http://schemas.microsoft.com/office/powerpoint/2010/main" val="11869141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 1">
            <a:extLst>
              <a:ext uri="{FF2B5EF4-FFF2-40B4-BE49-F238E27FC236}">
                <a16:creationId xmlns:a16="http://schemas.microsoft.com/office/drawing/2014/main" id="{D1BFE1C6-D4F0-4DA9-F839-F329DA04C962}"/>
              </a:ext>
            </a:extLst>
          </p:cNvPr>
          <p:cNvSpPr txBox="1">
            <a:spLocks/>
          </p:cNvSpPr>
          <p:nvPr/>
        </p:nvSpPr>
        <p:spPr bwMode="auto">
          <a:xfrm>
            <a:off x="11906" y="0"/>
            <a:ext cx="12180094" cy="440831"/>
          </a:xfrm>
          <a:prstGeom prst="rect">
            <a:avLst/>
          </a:prstGeom>
          <a:noFill/>
          <a:ln>
            <a:miter lim="800000"/>
            <a:headEnd/>
            <a:tailEnd/>
          </a:ln>
        </p:spPr>
        <p:txBody>
          <a:bodyPr vert="horz" wrap="square" lIns="91440" tIns="45720" rIns="91440" bIns="45720" numCol="1" anchor="t" anchorCtr="0" compatLnSpc="1">
            <a:prstTxWarp prst="textNoShape">
              <a:avLst/>
            </a:prstTxWarp>
            <a:noAutofit/>
          </a:bodyPr>
          <a:lstStyle>
            <a:lvl1pPr marL="0" indent="0" algn="l" rtl="0" eaLnBrk="0" fontAlgn="base" hangingPunct="0">
              <a:lnSpc>
                <a:spcPct val="90000"/>
              </a:lnSpc>
              <a:spcBef>
                <a:spcPts val="1000"/>
              </a:spcBef>
              <a:spcAft>
                <a:spcPct val="0"/>
              </a:spcAft>
              <a:buFont typeface="Arial" charset="0"/>
              <a:buNone/>
              <a:defRPr sz="2800" b="1" kern="1200" baseline="0">
                <a:solidFill>
                  <a:schemeClr val="tx1"/>
                </a:solidFill>
                <a:latin typeface="+mn-lt"/>
                <a:ea typeface="+mn-ea"/>
                <a:cs typeface="+mn-cs"/>
              </a:defRPr>
            </a:lvl1pPr>
            <a:lvl2pPr marL="457200" indent="0" algn="l" rtl="0" eaLnBrk="0" fontAlgn="base" hangingPunct="0">
              <a:lnSpc>
                <a:spcPct val="90000"/>
              </a:lnSpc>
              <a:spcBef>
                <a:spcPts val="500"/>
              </a:spcBef>
              <a:spcAft>
                <a:spcPct val="0"/>
              </a:spcAft>
              <a:buFont typeface="Arial" charset="0"/>
              <a:buNone/>
              <a:defRPr sz="2800" b="1" kern="1200">
                <a:solidFill>
                  <a:schemeClr val="tx1"/>
                </a:solidFill>
                <a:latin typeface="+mn-lt"/>
                <a:ea typeface="+mn-ea"/>
                <a:cs typeface="+mn-cs"/>
              </a:defRPr>
            </a:lvl2pPr>
            <a:lvl3pPr marL="914400" indent="0" algn="l" rtl="0" eaLnBrk="0" fontAlgn="base" hangingPunct="0">
              <a:lnSpc>
                <a:spcPct val="90000"/>
              </a:lnSpc>
              <a:spcBef>
                <a:spcPts val="500"/>
              </a:spcBef>
              <a:spcAft>
                <a:spcPct val="0"/>
              </a:spcAft>
              <a:buFont typeface="Arial" charset="0"/>
              <a:buNone/>
              <a:defRPr sz="2800" b="1" kern="1200">
                <a:solidFill>
                  <a:schemeClr val="tx1"/>
                </a:solidFill>
                <a:latin typeface="+mn-lt"/>
                <a:ea typeface="+mn-ea"/>
                <a:cs typeface="+mn-cs"/>
              </a:defRPr>
            </a:lvl3pPr>
            <a:lvl4pPr marL="1371600" indent="0" algn="l" rtl="0" eaLnBrk="0" fontAlgn="base" hangingPunct="0">
              <a:lnSpc>
                <a:spcPct val="90000"/>
              </a:lnSpc>
              <a:spcBef>
                <a:spcPts val="500"/>
              </a:spcBef>
              <a:spcAft>
                <a:spcPct val="0"/>
              </a:spcAft>
              <a:buFont typeface="Arial" charset="0"/>
              <a:buNone/>
              <a:defRPr sz="2800" b="1" kern="1200">
                <a:solidFill>
                  <a:schemeClr val="tx1"/>
                </a:solidFill>
                <a:latin typeface="+mn-lt"/>
                <a:ea typeface="+mn-ea"/>
                <a:cs typeface="+mn-cs"/>
              </a:defRPr>
            </a:lvl4pPr>
            <a:lvl5pPr marL="1828800" indent="0" algn="l" rtl="0" eaLnBrk="0" fontAlgn="base" hangingPunct="0">
              <a:lnSpc>
                <a:spcPct val="90000"/>
              </a:lnSpc>
              <a:spcBef>
                <a:spcPts val="500"/>
              </a:spcBef>
              <a:spcAft>
                <a:spcPct val="0"/>
              </a:spcAft>
              <a:buFont typeface="Arial" charset="0"/>
              <a:buNone/>
              <a:defRPr sz="2800" b="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eaLnBrk="1" hangingPunct="1"/>
            <a:r>
              <a:rPr lang="ru-RU" b="0" i="1" dirty="0">
                <a:solidFill>
                  <a:schemeClr val="accent2"/>
                </a:solidFill>
              </a:rPr>
              <a:t>Рекомендації (зауваження) експертних груп та галузевих експертних рад</a:t>
            </a:r>
            <a:endParaRPr lang="uk-UA" b="0" i="1" dirty="0">
              <a:solidFill>
                <a:schemeClr val="accent2"/>
              </a:solidFill>
            </a:endParaRPr>
          </a:p>
        </p:txBody>
      </p:sp>
      <p:sp>
        <p:nvSpPr>
          <p:cNvPr id="3" name="Прямоугольник 2">
            <a:extLst>
              <a:ext uri="{FF2B5EF4-FFF2-40B4-BE49-F238E27FC236}">
                <a16:creationId xmlns:a16="http://schemas.microsoft.com/office/drawing/2014/main" id="{45185F22-F486-4DA9-9483-66308BD22339}"/>
              </a:ext>
            </a:extLst>
          </p:cNvPr>
          <p:cNvSpPr/>
          <p:nvPr/>
        </p:nvSpPr>
        <p:spPr>
          <a:xfrm>
            <a:off x="407172" y="1038126"/>
            <a:ext cx="11051403" cy="3416320"/>
          </a:xfrm>
          <a:prstGeom prst="rect">
            <a:avLst/>
          </a:prstGeom>
        </p:spPr>
        <p:txBody>
          <a:bodyPr wrap="square">
            <a:spAutoFit/>
          </a:bodyPr>
          <a:lstStyle/>
          <a:p>
            <a:pPr algn="just"/>
            <a:r>
              <a:rPr lang="uk-UA" sz="2400" dirty="0"/>
              <a:t>2020/2021 навчальний рік</a:t>
            </a:r>
          </a:p>
          <a:p>
            <a:pPr algn="just"/>
            <a:r>
              <a:rPr lang="uk-UA" sz="2400" dirty="0">
                <a:solidFill>
                  <a:srgbClr val="FF0000"/>
                </a:solidFill>
              </a:rPr>
              <a:t>ОП «Облік і аудит» другого (магістерського) рівня</a:t>
            </a:r>
          </a:p>
          <a:p>
            <a:pPr algn="just"/>
            <a:endParaRPr lang="uk-UA" sz="2400" dirty="0">
              <a:solidFill>
                <a:srgbClr val="FF0000"/>
              </a:solidFill>
            </a:endParaRPr>
          </a:p>
          <a:p>
            <a:pPr algn="just"/>
            <a:r>
              <a:rPr lang="uk-UA" sz="2400" dirty="0"/>
              <a:t>Експертна група</a:t>
            </a:r>
          </a:p>
          <a:p>
            <a:pPr algn="just"/>
            <a:r>
              <a:rPr lang="uk-UA" dirty="0"/>
              <a:t>Негативним моментом є те, що повнотекстові версії кваліфікаційних робіт відсутні у репозиторії університету, що суперечить вимогам стандарту за цією спеціальністю.</a:t>
            </a:r>
          </a:p>
          <a:p>
            <a:pPr algn="just"/>
            <a:endParaRPr lang="uk-UA" dirty="0"/>
          </a:p>
          <a:p>
            <a:pPr algn="just"/>
            <a:r>
              <a:rPr lang="uk-UA" sz="2400" dirty="0"/>
              <a:t>Галузева експертна рада</a:t>
            </a:r>
          </a:p>
          <a:p>
            <a:pPr algn="just"/>
            <a:r>
              <a:rPr lang="uk-UA" dirty="0"/>
              <a:t>Рекомендовано забезпечити повне виконання вимог, які передбачені в стандарті вищої освіти і самій ОП, щодо повного розміщення кваліфікаційних робіт в репозиторії.</a:t>
            </a:r>
            <a:endParaRPr lang="uk-UA" sz="2400" dirty="0"/>
          </a:p>
        </p:txBody>
      </p:sp>
    </p:spTree>
    <p:extLst>
      <p:ext uri="{BB962C8B-B14F-4D97-AF65-F5344CB8AC3E}">
        <p14:creationId xmlns:p14="http://schemas.microsoft.com/office/powerpoint/2010/main" val="30105462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9948BF-47DE-2DAF-A03C-6E6E52A6B1A9}"/>
            </a:ext>
          </a:extLst>
        </p:cNvPr>
        <p:cNvGrpSpPr/>
        <p:nvPr/>
      </p:nvGrpSpPr>
      <p:grpSpPr>
        <a:xfrm>
          <a:off x="0" y="0"/>
          <a:ext cx="0" cy="0"/>
          <a:chOff x="0" y="0"/>
          <a:chExt cx="0" cy="0"/>
        </a:xfrm>
      </p:grpSpPr>
      <p:sp>
        <p:nvSpPr>
          <p:cNvPr id="2" name="Текст 1">
            <a:extLst>
              <a:ext uri="{FF2B5EF4-FFF2-40B4-BE49-F238E27FC236}">
                <a16:creationId xmlns:a16="http://schemas.microsoft.com/office/drawing/2014/main" id="{D2DF0402-275D-94CA-BCE4-F89A68AB52C2}"/>
              </a:ext>
            </a:extLst>
          </p:cNvPr>
          <p:cNvSpPr txBox="1">
            <a:spLocks/>
          </p:cNvSpPr>
          <p:nvPr/>
        </p:nvSpPr>
        <p:spPr bwMode="auto">
          <a:xfrm>
            <a:off x="11906" y="0"/>
            <a:ext cx="12180094" cy="440831"/>
          </a:xfrm>
          <a:prstGeom prst="rect">
            <a:avLst/>
          </a:prstGeom>
          <a:noFill/>
          <a:ln>
            <a:miter lim="800000"/>
            <a:headEnd/>
            <a:tailEnd/>
          </a:ln>
        </p:spPr>
        <p:txBody>
          <a:bodyPr vert="horz" wrap="square" lIns="91440" tIns="45720" rIns="91440" bIns="45720" numCol="1" anchor="t" anchorCtr="0" compatLnSpc="1">
            <a:prstTxWarp prst="textNoShape">
              <a:avLst/>
            </a:prstTxWarp>
            <a:noAutofit/>
          </a:bodyPr>
          <a:lstStyle>
            <a:lvl1pPr marL="0" indent="0" algn="l" rtl="0" eaLnBrk="0" fontAlgn="base" hangingPunct="0">
              <a:lnSpc>
                <a:spcPct val="90000"/>
              </a:lnSpc>
              <a:spcBef>
                <a:spcPts val="1000"/>
              </a:spcBef>
              <a:spcAft>
                <a:spcPct val="0"/>
              </a:spcAft>
              <a:buFont typeface="Arial" charset="0"/>
              <a:buNone/>
              <a:defRPr sz="2800" b="1" kern="1200" baseline="0">
                <a:solidFill>
                  <a:schemeClr val="tx1"/>
                </a:solidFill>
                <a:latin typeface="+mn-lt"/>
                <a:ea typeface="+mn-ea"/>
                <a:cs typeface="+mn-cs"/>
              </a:defRPr>
            </a:lvl1pPr>
            <a:lvl2pPr marL="457200" indent="0" algn="l" rtl="0" eaLnBrk="0" fontAlgn="base" hangingPunct="0">
              <a:lnSpc>
                <a:spcPct val="90000"/>
              </a:lnSpc>
              <a:spcBef>
                <a:spcPts val="500"/>
              </a:spcBef>
              <a:spcAft>
                <a:spcPct val="0"/>
              </a:spcAft>
              <a:buFont typeface="Arial" charset="0"/>
              <a:buNone/>
              <a:defRPr sz="2800" b="1" kern="1200">
                <a:solidFill>
                  <a:schemeClr val="tx1"/>
                </a:solidFill>
                <a:latin typeface="+mn-lt"/>
                <a:ea typeface="+mn-ea"/>
                <a:cs typeface="+mn-cs"/>
              </a:defRPr>
            </a:lvl2pPr>
            <a:lvl3pPr marL="914400" indent="0" algn="l" rtl="0" eaLnBrk="0" fontAlgn="base" hangingPunct="0">
              <a:lnSpc>
                <a:spcPct val="90000"/>
              </a:lnSpc>
              <a:spcBef>
                <a:spcPts val="500"/>
              </a:spcBef>
              <a:spcAft>
                <a:spcPct val="0"/>
              </a:spcAft>
              <a:buFont typeface="Arial" charset="0"/>
              <a:buNone/>
              <a:defRPr sz="2800" b="1" kern="1200">
                <a:solidFill>
                  <a:schemeClr val="tx1"/>
                </a:solidFill>
                <a:latin typeface="+mn-lt"/>
                <a:ea typeface="+mn-ea"/>
                <a:cs typeface="+mn-cs"/>
              </a:defRPr>
            </a:lvl3pPr>
            <a:lvl4pPr marL="1371600" indent="0" algn="l" rtl="0" eaLnBrk="0" fontAlgn="base" hangingPunct="0">
              <a:lnSpc>
                <a:spcPct val="90000"/>
              </a:lnSpc>
              <a:spcBef>
                <a:spcPts val="500"/>
              </a:spcBef>
              <a:spcAft>
                <a:spcPct val="0"/>
              </a:spcAft>
              <a:buFont typeface="Arial" charset="0"/>
              <a:buNone/>
              <a:defRPr sz="2800" b="1" kern="1200">
                <a:solidFill>
                  <a:schemeClr val="tx1"/>
                </a:solidFill>
                <a:latin typeface="+mn-lt"/>
                <a:ea typeface="+mn-ea"/>
                <a:cs typeface="+mn-cs"/>
              </a:defRPr>
            </a:lvl4pPr>
            <a:lvl5pPr marL="1828800" indent="0" algn="l" rtl="0" eaLnBrk="0" fontAlgn="base" hangingPunct="0">
              <a:lnSpc>
                <a:spcPct val="90000"/>
              </a:lnSpc>
              <a:spcBef>
                <a:spcPts val="500"/>
              </a:spcBef>
              <a:spcAft>
                <a:spcPct val="0"/>
              </a:spcAft>
              <a:buFont typeface="Arial" charset="0"/>
              <a:buNone/>
              <a:defRPr sz="2800" b="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eaLnBrk="1" hangingPunct="1"/>
            <a:r>
              <a:rPr lang="ru-RU" b="0" i="1" dirty="0">
                <a:solidFill>
                  <a:schemeClr val="accent2"/>
                </a:solidFill>
              </a:rPr>
              <a:t>Рекомендації (зауваження) експертних груп та галузевих експертних рад</a:t>
            </a:r>
            <a:endParaRPr lang="uk-UA" b="0" i="1" dirty="0">
              <a:solidFill>
                <a:schemeClr val="accent2"/>
              </a:solidFill>
            </a:endParaRPr>
          </a:p>
        </p:txBody>
      </p:sp>
      <p:sp>
        <p:nvSpPr>
          <p:cNvPr id="3" name="Прямоугольник 2">
            <a:extLst>
              <a:ext uri="{FF2B5EF4-FFF2-40B4-BE49-F238E27FC236}">
                <a16:creationId xmlns:a16="http://schemas.microsoft.com/office/drawing/2014/main" id="{C2506C7B-ADDD-6992-0845-BE8BA3ED8D44}"/>
              </a:ext>
            </a:extLst>
          </p:cNvPr>
          <p:cNvSpPr/>
          <p:nvPr/>
        </p:nvSpPr>
        <p:spPr>
          <a:xfrm>
            <a:off x="407172" y="1038126"/>
            <a:ext cx="11051403" cy="3323987"/>
          </a:xfrm>
          <a:prstGeom prst="rect">
            <a:avLst/>
          </a:prstGeom>
        </p:spPr>
        <p:txBody>
          <a:bodyPr wrap="square">
            <a:spAutoFit/>
          </a:bodyPr>
          <a:lstStyle/>
          <a:p>
            <a:pPr algn="just"/>
            <a:r>
              <a:rPr lang="uk-UA" sz="2400" dirty="0"/>
              <a:t>2021/2022 навчальний рік</a:t>
            </a:r>
          </a:p>
          <a:p>
            <a:pPr algn="just"/>
            <a:r>
              <a:rPr lang="uk-UA" sz="2400" dirty="0">
                <a:solidFill>
                  <a:srgbClr val="FF0000"/>
                </a:solidFill>
              </a:rPr>
              <a:t>ОП «Гірничі машини та комплекси» другого (магістерського) рівня</a:t>
            </a:r>
          </a:p>
          <a:p>
            <a:pPr algn="just"/>
            <a:endParaRPr lang="uk-UA" sz="2400" dirty="0">
              <a:solidFill>
                <a:srgbClr val="FF0000"/>
              </a:solidFill>
            </a:endParaRPr>
          </a:p>
          <a:p>
            <a:pPr algn="just"/>
            <a:r>
              <a:rPr lang="uk-UA" sz="2400" dirty="0"/>
              <a:t>Експертна група</a:t>
            </a:r>
          </a:p>
          <a:p>
            <a:pPr algn="just"/>
            <a:r>
              <a:rPr lang="uk-UA" dirty="0"/>
              <a:t>Відсутність єдиних вимог щодо об’єму і форми розміщення захищених атестаційних робіт в репозиторії ЗВО. </a:t>
            </a:r>
          </a:p>
          <a:p>
            <a:pPr algn="just"/>
            <a:endParaRPr lang="uk-UA" dirty="0"/>
          </a:p>
          <a:p>
            <a:pPr algn="just"/>
            <a:r>
              <a:rPr lang="uk-UA" sz="2400" dirty="0"/>
              <a:t>Галузева експертна рада</a:t>
            </a:r>
          </a:p>
          <a:p>
            <a:pPr algn="just"/>
            <a:r>
              <a:rPr lang="uk-UA" dirty="0"/>
              <a:t>Забезпечити та впровадити єдині вимоги щодо об’єму і форми розміщення атестаційних робіт в репозиторії ЗВО. </a:t>
            </a:r>
          </a:p>
        </p:txBody>
      </p:sp>
    </p:spTree>
    <p:extLst>
      <p:ext uri="{BB962C8B-B14F-4D97-AF65-F5344CB8AC3E}">
        <p14:creationId xmlns:p14="http://schemas.microsoft.com/office/powerpoint/2010/main" val="39647828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F7E066-272C-F6A0-F3A1-2EB0F96F00AD}"/>
            </a:ext>
          </a:extLst>
        </p:cNvPr>
        <p:cNvGrpSpPr/>
        <p:nvPr/>
      </p:nvGrpSpPr>
      <p:grpSpPr>
        <a:xfrm>
          <a:off x="0" y="0"/>
          <a:ext cx="0" cy="0"/>
          <a:chOff x="0" y="0"/>
          <a:chExt cx="0" cy="0"/>
        </a:xfrm>
      </p:grpSpPr>
      <p:sp>
        <p:nvSpPr>
          <p:cNvPr id="2" name="Текст 1">
            <a:extLst>
              <a:ext uri="{FF2B5EF4-FFF2-40B4-BE49-F238E27FC236}">
                <a16:creationId xmlns:a16="http://schemas.microsoft.com/office/drawing/2014/main" id="{859773EA-E468-ABA6-C1B9-CC727A7E6A73}"/>
              </a:ext>
            </a:extLst>
          </p:cNvPr>
          <p:cNvSpPr txBox="1">
            <a:spLocks/>
          </p:cNvSpPr>
          <p:nvPr/>
        </p:nvSpPr>
        <p:spPr bwMode="auto">
          <a:xfrm>
            <a:off x="11906" y="0"/>
            <a:ext cx="12180094" cy="440831"/>
          </a:xfrm>
          <a:prstGeom prst="rect">
            <a:avLst/>
          </a:prstGeom>
          <a:noFill/>
          <a:ln>
            <a:miter lim="800000"/>
            <a:headEnd/>
            <a:tailEnd/>
          </a:ln>
        </p:spPr>
        <p:txBody>
          <a:bodyPr vert="horz" wrap="square" lIns="91440" tIns="45720" rIns="91440" bIns="45720" numCol="1" anchor="t" anchorCtr="0" compatLnSpc="1">
            <a:prstTxWarp prst="textNoShape">
              <a:avLst/>
            </a:prstTxWarp>
            <a:noAutofit/>
          </a:bodyPr>
          <a:lstStyle>
            <a:lvl1pPr marL="0" indent="0" algn="l" rtl="0" eaLnBrk="0" fontAlgn="base" hangingPunct="0">
              <a:lnSpc>
                <a:spcPct val="90000"/>
              </a:lnSpc>
              <a:spcBef>
                <a:spcPts val="1000"/>
              </a:spcBef>
              <a:spcAft>
                <a:spcPct val="0"/>
              </a:spcAft>
              <a:buFont typeface="Arial" charset="0"/>
              <a:buNone/>
              <a:defRPr sz="2800" b="1" kern="1200" baseline="0">
                <a:solidFill>
                  <a:schemeClr val="tx1"/>
                </a:solidFill>
                <a:latin typeface="+mn-lt"/>
                <a:ea typeface="+mn-ea"/>
                <a:cs typeface="+mn-cs"/>
              </a:defRPr>
            </a:lvl1pPr>
            <a:lvl2pPr marL="457200" indent="0" algn="l" rtl="0" eaLnBrk="0" fontAlgn="base" hangingPunct="0">
              <a:lnSpc>
                <a:spcPct val="90000"/>
              </a:lnSpc>
              <a:spcBef>
                <a:spcPts val="500"/>
              </a:spcBef>
              <a:spcAft>
                <a:spcPct val="0"/>
              </a:spcAft>
              <a:buFont typeface="Arial" charset="0"/>
              <a:buNone/>
              <a:defRPr sz="2800" b="1" kern="1200">
                <a:solidFill>
                  <a:schemeClr val="tx1"/>
                </a:solidFill>
                <a:latin typeface="+mn-lt"/>
                <a:ea typeface="+mn-ea"/>
                <a:cs typeface="+mn-cs"/>
              </a:defRPr>
            </a:lvl2pPr>
            <a:lvl3pPr marL="914400" indent="0" algn="l" rtl="0" eaLnBrk="0" fontAlgn="base" hangingPunct="0">
              <a:lnSpc>
                <a:spcPct val="90000"/>
              </a:lnSpc>
              <a:spcBef>
                <a:spcPts val="500"/>
              </a:spcBef>
              <a:spcAft>
                <a:spcPct val="0"/>
              </a:spcAft>
              <a:buFont typeface="Arial" charset="0"/>
              <a:buNone/>
              <a:defRPr sz="2800" b="1" kern="1200">
                <a:solidFill>
                  <a:schemeClr val="tx1"/>
                </a:solidFill>
                <a:latin typeface="+mn-lt"/>
                <a:ea typeface="+mn-ea"/>
                <a:cs typeface="+mn-cs"/>
              </a:defRPr>
            </a:lvl3pPr>
            <a:lvl4pPr marL="1371600" indent="0" algn="l" rtl="0" eaLnBrk="0" fontAlgn="base" hangingPunct="0">
              <a:lnSpc>
                <a:spcPct val="90000"/>
              </a:lnSpc>
              <a:spcBef>
                <a:spcPts val="500"/>
              </a:spcBef>
              <a:spcAft>
                <a:spcPct val="0"/>
              </a:spcAft>
              <a:buFont typeface="Arial" charset="0"/>
              <a:buNone/>
              <a:defRPr sz="2800" b="1" kern="1200">
                <a:solidFill>
                  <a:schemeClr val="tx1"/>
                </a:solidFill>
                <a:latin typeface="+mn-lt"/>
                <a:ea typeface="+mn-ea"/>
                <a:cs typeface="+mn-cs"/>
              </a:defRPr>
            </a:lvl4pPr>
            <a:lvl5pPr marL="1828800" indent="0" algn="l" rtl="0" eaLnBrk="0" fontAlgn="base" hangingPunct="0">
              <a:lnSpc>
                <a:spcPct val="90000"/>
              </a:lnSpc>
              <a:spcBef>
                <a:spcPts val="500"/>
              </a:spcBef>
              <a:spcAft>
                <a:spcPct val="0"/>
              </a:spcAft>
              <a:buFont typeface="Arial" charset="0"/>
              <a:buNone/>
              <a:defRPr sz="2800" b="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eaLnBrk="1" hangingPunct="1"/>
            <a:r>
              <a:rPr lang="ru-RU" b="0" i="1" dirty="0">
                <a:solidFill>
                  <a:schemeClr val="accent2"/>
                </a:solidFill>
              </a:rPr>
              <a:t>Рекомендації (зауваження) експертних груп та галузевих експертних рад</a:t>
            </a:r>
            <a:endParaRPr lang="uk-UA" b="0" i="1" dirty="0">
              <a:solidFill>
                <a:schemeClr val="accent2"/>
              </a:solidFill>
            </a:endParaRPr>
          </a:p>
        </p:txBody>
      </p:sp>
      <p:sp>
        <p:nvSpPr>
          <p:cNvPr id="3" name="Прямоугольник 2">
            <a:extLst>
              <a:ext uri="{FF2B5EF4-FFF2-40B4-BE49-F238E27FC236}">
                <a16:creationId xmlns:a16="http://schemas.microsoft.com/office/drawing/2014/main" id="{43E706CC-99FD-DA92-9FE4-47E050AB0ED7}"/>
              </a:ext>
            </a:extLst>
          </p:cNvPr>
          <p:cNvSpPr/>
          <p:nvPr/>
        </p:nvSpPr>
        <p:spPr>
          <a:xfrm>
            <a:off x="407172" y="1038126"/>
            <a:ext cx="11051403" cy="6001643"/>
          </a:xfrm>
          <a:prstGeom prst="rect">
            <a:avLst/>
          </a:prstGeom>
        </p:spPr>
        <p:txBody>
          <a:bodyPr wrap="square">
            <a:spAutoFit/>
          </a:bodyPr>
          <a:lstStyle/>
          <a:p>
            <a:pPr algn="just"/>
            <a:r>
              <a:rPr lang="uk-UA" sz="2400" dirty="0"/>
              <a:t>2023/2024 навчальний рік </a:t>
            </a:r>
          </a:p>
          <a:p>
            <a:pPr algn="just"/>
            <a:r>
              <a:rPr lang="uk-UA" sz="2400" dirty="0">
                <a:solidFill>
                  <a:srgbClr val="FF0000"/>
                </a:solidFill>
              </a:rPr>
              <a:t>ОП «Інженерія програмного забезпечення» першого (бакалаврського) рівня</a:t>
            </a:r>
          </a:p>
          <a:p>
            <a:pPr algn="just"/>
            <a:endParaRPr lang="uk-UA" sz="2400" dirty="0">
              <a:solidFill>
                <a:srgbClr val="FF0000"/>
              </a:solidFill>
            </a:endParaRPr>
          </a:p>
          <a:p>
            <a:pPr algn="just"/>
            <a:r>
              <a:rPr lang="uk-UA" sz="2400" dirty="0"/>
              <a:t>Експертна група</a:t>
            </a:r>
          </a:p>
          <a:p>
            <a:pPr algn="just"/>
            <a:r>
              <a:rPr lang="uk-UA" dirty="0"/>
              <a:t>Гаранту ОП та завідувачу кафедри доповнити репозиторій кваліфікаційними роботами попередніх років випуску до кінця 2023/24 навчального року, це дасть наступні переваги: допоможе відповідати вимогам Наказу МОН України №22 від 13.01.2022, що вимагає оприлюднення кваліфікаційних робіт; сприятиме прозорості навчального процесу та </a:t>
            </a:r>
            <a:r>
              <a:rPr lang="uk-UA" dirty="0" err="1"/>
              <a:t>надасть</a:t>
            </a:r>
            <a:r>
              <a:rPr lang="uk-UA" dirty="0"/>
              <a:t> можливість використовувати ці роботи як позитивні приклади під час навчання здобувачів.</a:t>
            </a:r>
          </a:p>
          <a:p>
            <a:endParaRPr lang="uk-UA" dirty="0"/>
          </a:p>
          <a:p>
            <a:r>
              <a:rPr lang="uk-UA" sz="2400" dirty="0">
                <a:solidFill>
                  <a:srgbClr val="FF0000"/>
                </a:solidFill>
              </a:rPr>
              <a:t>ОП «Комп’ютерні науки» першого (бакалаврського) рівня</a:t>
            </a:r>
          </a:p>
          <a:p>
            <a:r>
              <a:rPr lang="uk-UA" sz="2400" dirty="0"/>
              <a:t>Експертна група</a:t>
            </a:r>
          </a:p>
          <a:p>
            <a:pPr algn="just"/>
            <a:r>
              <a:rPr lang="uk-UA" dirty="0"/>
              <a:t>Відсутність єдиного порядку формування бази кваліфікаційних робіт здобувачів вищої освіти та процедури їх оприлюднення на вебсайті або у репозиторії ЗВО.</a:t>
            </a:r>
          </a:p>
          <a:p>
            <a:pPr algn="just"/>
            <a:r>
              <a:rPr lang="uk-UA" dirty="0"/>
              <a:t>До початку 2024/2025 навчального року розробити і запровадити порядок (процедуру) формування бази кваліфікаційних робіт здобувачів вищої освіти, наукових робіт інших учасників освітнього процесу, а також порядок (процедуру) їх оприлюднення.</a:t>
            </a:r>
          </a:p>
          <a:p>
            <a:endParaRPr lang="uk-UA" sz="2400" dirty="0">
              <a:solidFill>
                <a:srgbClr val="FF0000"/>
              </a:solidFill>
            </a:endParaRPr>
          </a:p>
          <a:p>
            <a:endParaRPr lang="uk-UA" dirty="0"/>
          </a:p>
        </p:txBody>
      </p:sp>
    </p:spTree>
    <p:extLst>
      <p:ext uri="{BB962C8B-B14F-4D97-AF65-F5344CB8AC3E}">
        <p14:creationId xmlns:p14="http://schemas.microsoft.com/office/powerpoint/2010/main" val="41416497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4F4771-4B7A-DE4F-2A40-6B11C7F4D026}"/>
            </a:ext>
          </a:extLst>
        </p:cNvPr>
        <p:cNvGrpSpPr/>
        <p:nvPr/>
      </p:nvGrpSpPr>
      <p:grpSpPr>
        <a:xfrm>
          <a:off x="0" y="0"/>
          <a:ext cx="0" cy="0"/>
          <a:chOff x="0" y="0"/>
          <a:chExt cx="0" cy="0"/>
        </a:xfrm>
      </p:grpSpPr>
      <p:sp>
        <p:nvSpPr>
          <p:cNvPr id="2" name="Текст 1">
            <a:extLst>
              <a:ext uri="{FF2B5EF4-FFF2-40B4-BE49-F238E27FC236}">
                <a16:creationId xmlns:a16="http://schemas.microsoft.com/office/drawing/2014/main" id="{DDA8B0E4-4458-3312-AD5B-B0902749A058}"/>
              </a:ext>
            </a:extLst>
          </p:cNvPr>
          <p:cNvSpPr txBox="1">
            <a:spLocks/>
          </p:cNvSpPr>
          <p:nvPr/>
        </p:nvSpPr>
        <p:spPr bwMode="auto">
          <a:xfrm>
            <a:off x="11906" y="0"/>
            <a:ext cx="12180094" cy="440831"/>
          </a:xfrm>
          <a:prstGeom prst="rect">
            <a:avLst/>
          </a:prstGeom>
          <a:noFill/>
          <a:ln>
            <a:miter lim="800000"/>
            <a:headEnd/>
            <a:tailEnd/>
          </a:ln>
        </p:spPr>
        <p:txBody>
          <a:bodyPr vert="horz" wrap="square" lIns="91440" tIns="45720" rIns="91440" bIns="45720" numCol="1" anchor="t" anchorCtr="0" compatLnSpc="1">
            <a:prstTxWarp prst="textNoShape">
              <a:avLst/>
            </a:prstTxWarp>
            <a:noAutofit/>
          </a:bodyPr>
          <a:lstStyle>
            <a:lvl1pPr marL="0" indent="0" algn="l" rtl="0" eaLnBrk="0" fontAlgn="base" hangingPunct="0">
              <a:lnSpc>
                <a:spcPct val="90000"/>
              </a:lnSpc>
              <a:spcBef>
                <a:spcPts val="1000"/>
              </a:spcBef>
              <a:spcAft>
                <a:spcPct val="0"/>
              </a:spcAft>
              <a:buFont typeface="Arial" charset="0"/>
              <a:buNone/>
              <a:defRPr sz="2800" b="1" kern="1200" baseline="0">
                <a:solidFill>
                  <a:schemeClr val="tx1"/>
                </a:solidFill>
                <a:latin typeface="+mn-lt"/>
                <a:ea typeface="+mn-ea"/>
                <a:cs typeface="+mn-cs"/>
              </a:defRPr>
            </a:lvl1pPr>
            <a:lvl2pPr marL="457200" indent="0" algn="l" rtl="0" eaLnBrk="0" fontAlgn="base" hangingPunct="0">
              <a:lnSpc>
                <a:spcPct val="90000"/>
              </a:lnSpc>
              <a:spcBef>
                <a:spcPts val="500"/>
              </a:spcBef>
              <a:spcAft>
                <a:spcPct val="0"/>
              </a:spcAft>
              <a:buFont typeface="Arial" charset="0"/>
              <a:buNone/>
              <a:defRPr sz="2800" b="1" kern="1200">
                <a:solidFill>
                  <a:schemeClr val="tx1"/>
                </a:solidFill>
                <a:latin typeface="+mn-lt"/>
                <a:ea typeface="+mn-ea"/>
                <a:cs typeface="+mn-cs"/>
              </a:defRPr>
            </a:lvl2pPr>
            <a:lvl3pPr marL="914400" indent="0" algn="l" rtl="0" eaLnBrk="0" fontAlgn="base" hangingPunct="0">
              <a:lnSpc>
                <a:spcPct val="90000"/>
              </a:lnSpc>
              <a:spcBef>
                <a:spcPts val="500"/>
              </a:spcBef>
              <a:spcAft>
                <a:spcPct val="0"/>
              </a:spcAft>
              <a:buFont typeface="Arial" charset="0"/>
              <a:buNone/>
              <a:defRPr sz="2800" b="1" kern="1200">
                <a:solidFill>
                  <a:schemeClr val="tx1"/>
                </a:solidFill>
                <a:latin typeface="+mn-lt"/>
                <a:ea typeface="+mn-ea"/>
                <a:cs typeface="+mn-cs"/>
              </a:defRPr>
            </a:lvl3pPr>
            <a:lvl4pPr marL="1371600" indent="0" algn="l" rtl="0" eaLnBrk="0" fontAlgn="base" hangingPunct="0">
              <a:lnSpc>
                <a:spcPct val="90000"/>
              </a:lnSpc>
              <a:spcBef>
                <a:spcPts val="500"/>
              </a:spcBef>
              <a:spcAft>
                <a:spcPct val="0"/>
              </a:spcAft>
              <a:buFont typeface="Arial" charset="0"/>
              <a:buNone/>
              <a:defRPr sz="2800" b="1" kern="1200">
                <a:solidFill>
                  <a:schemeClr val="tx1"/>
                </a:solidFill>
                <a:latin typeface="+mn-lt"/>
                <a:ea typeface="+mn-ea"/>
                <a:cs typeface="+mn-cs"/>
              </a:defRPr>
            </a:lvl4pPr>
            <a:lvl5pPr marL="1828800" indent="0" algn="l" rtl="0" eaLnBrk="0" fontAlgn="base" hangingPunct="0">
              <a:lnSpc>
                <a:spcPct val="90000"/>
              </a:lnSpc>
              <a:spcBef>
                <a:spcPts val="500"/>
              </a:spcBef>
              <a:spcAft>
                <a:spcPct val="0"/>
              </a:spcAft>
              <a:buFont typeface="Arial" charset="0"/>
              <a:buNone/>
              <a:defRPr sz="2800" b="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eaLnBrk="1" hangingPunct="1"/>
            <a:r>
              <a:rPr lang="ru-RU" b="0" i="1" dirty="0">
                <a:solidFill>
                  <a:schemeClr val="accent2"/>
                </a:solidFill>
              </a:rPr>
              <a:t>Рекомендації (зауваження) експертних груп та галузевих експертних рад</a:t>
            </a:r>
            <a:endParaRPr lang="uk-UA" b="0" i="1" dirty="0">
              <a:solidFill>
                <a:schemeClr val="accent2"/>
              </a:solidFill>
            </a:endParaRPr>
          </a:p>
        </p:txBody>
      </p:sp>
      <p:sp>
        <p:nvSpPr>
          <p:cNvPr id="3" name="Прямоугольник 2">
            <a:extLst>
              <a:ext uri="{FF2B5EF4-FFF2-40B4-BE49-F238E27FC236}">
                <a16:creationId xmlns:a16="http://schemas.microsoft.com/office/drawing/2014/main" id="{CEB40482-543E-D254-7A60-B42FA3D9D01A}"/>
              </a:ext>
            </a:extLst>
          </p:cNvPr>
          <p:cNvSpPr/>
          <p:nvPr/>
        </p:nvSpPr>
        <p:spPr>
          <a:xfrm>
            <a:off x="407172" y="1038126"/>
            <a:ext cx="11051403" cy="4154984"/>
          </a:xfrm>
          <a:prstGeom prst="rect">
            <a:avLst/>
          </a:prstGeom>
        </p:spPr>
        <p:txBody>
          <a:bodyPr wrap="square">
            <a:spAutoFit/>
          </a:bodyPr>
          <a:lstStyle/>
          <a:p>
            <a:pPr algn="just"/>
            <a:r>
              <a:rPr lang="uk-UA" sz="2400" dirty="0"/>
              <a:t>2024/2025 навчальний рік </a:t>
            </a:r>
          </a:p>
          <a:p>
            <a:pPr algn="just"/>
            <a:r>
              <a:rPr lang="uk-UA" sz="2400" dirty="0">
                <a:solidFill>
                  <a:srgbClr val="FF0000"/>
                </a:solidFill>
              </a:rPr>
              <a:t>ОП «Підприємництво, торгівля та біржова діяльність» першого (бакалаврського) рівня</a:t>
            </a:r>
          </a:p>
          <a:p>
            <a:pPr algn="just"/>
            <a:endParaRPr lang="uk-UA" sz="2400" dirty="0">
              <a:solidFill>
                <a:srgbClr val="FF0000"/>
              </a:solidFill>
            </a:endParaRPr>
          </a:p>
          <a:p>
            <a:pPr algn="just"/>
            <a:r>
              <a:rPr lang="uk-UA" sz="2400" dirty="0"/>
              <a:t>Експертна група</a:t>
            </a:r>
          </a:p>
          <a:p>
            <a:pPr algn="just"/>
            <a:r>
              <a:rPr lang="uk-UA" dirty="0"/>
              <a:t>Обмеженість доступу до значної частини кваліфікаційних робіт у репозиторії університету, що не дозволяє повноцінно оцінити наукову цінність роботи, її методологію та результати.</a:t>
            </a:r>
          </a:p>
          <a:p>
            <a:endParaRPr lang="uk-UA" sz="2400" dirty="0">
              <a:solidFill>
                <a:srgbClr val="FF0000"/>
              </a:solidFill>
            </a:endParaRPr>
          </a:p>
          <a:p>
            <a:r>
              <a:rPr lang="uk-UA" sz="2400" dirty="0"/>
              <a:t>Галузева експертна рада</a:t>
            </a:r>
          </a:p>
          <a:p>
            <a:pPr algn="just"/>
            <a:r>
              <a:rPr lang="ru-RU" dirty="0"/>
              <a:t>Розглянути можливість надання відкритого доступу до повних текстів кваліфікаційних робіт здобувачів вищої освіти за ОП у репозиторії ЗВО.</a:t>
            </a:r>
            <a:endParaRPr lang="uk-UA" sz="2400" dirty="0"/>
          </a:p>
          <a:p>
            <a:endParaRPr lang="uk-UA" dirty="0"/>
          </a:p>
        </p:txBody>
      </p:sp>
    </p:spTree>
    <p:extLst>
      <p:ext uri="{BB962C8B-B14F-4D97-AF65-F5344CB8AC3E}">
        <p14:creationId xmlns:p14="http://schemas.microsoft.com/office/powerpoint/2010/main" val="41713005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AAF77E-3BDC-E483-56EF-5E5688C6F9A0}"/>
            </a:ext>
          </a:extLst>
        </p:cNvPr>
        <p:cNvGrpSpPr/>
        <p:nvPr/>
      </p:nvGrpSpPr>
      <p:grpSpPr>
        <a:xfrm>
          <a:off x="0" y="0"/>
          <a:ext cx="0" cy="0"/>
          <a:chOff x="0" y="0"/>
          <a:chExt cx="0" cy="0"/>
        </a:xfrm>
      </p:grpSpPr>
      <p:sp>
        <p:nvSpPr>
          <p:cNvPr id="2" name="Текст 1">
            <a:extLst>
              <a:ext uri="{FF2B5EF4-FFF2-40B4-BE49-F238E27FC236}">
                <a16:creationId xmlns:a16="http://schemas.microsoft.com/office/drawing/2014/main" id="{397B8791-A56D-5989-B2C8-E829132AEB12}"/>
              </a:ext>
            </a:extLst>
          </p:cNvPr>
          <p:cNvSpPr txBox="1">
            <a:spLocks/>
          </p:cNvSpPr>
          <p:nvPr/>
        </p:nvSpPr>
        <p:spPr bwMode="auto">
          <a:xfrm>
            <a:off x="11906" y="0"/>
            <a:ext cx="12180094" cy="440831"/>
          </a:xfrm>
          <a:prstGeom prst="rect">
            <a:avLst/>
          </a:prstGeom>
          <a:noFill/>
          <a:ln>
            <a:miter lim="800000"/>
            <a:headEnd/>
            <a:tailEnd/>
          </a:ln>
        </p:spPr>
        <p:txBody>
          <a:bodyPr vert="horz" wrap="square" lIns="91440" tIns="45720" rIns="91440" bIns="45720" numCol="1" anchor="t" anchorCtr="0" compatLnSpc="1">
            <a:prstTxWarp prst="textNoShape">
              <a:avLst/>
            </a:prstTxWarp>
            <a:noAutofit/>
          </a:bodyPr>
          <a:lstStyle>
            <a:lvl1pPr marL="0" indent="0" algn="l" rtl="0" eaLnBrk="0" fontAlgn="base" hangingPunct="0">
              <a:lnSpc>
                <a:spcPct val="90000"/>
              </a:lnSpc>
              <a:spcBef>
                <a:spcPts val="1000"/>
              </a:spcBef>
              <a:spcAft>
                <a:spcPct val="0"/>
              </a:spcAft>
              <a:buFont typeface="Arial" charset="0"/>
              <a:buNone/>
              <a:defRPr sz="2800" b="1" kern="1200" baseline="0">
                <a:solidFill>
                  <a:schemeClr val="tx1"/>
                </a:solidFill>
                <a:latin typeface="+mn-lt"/>
                <a:ea typeface="+mn-ea"/>
                <a:cs typeface="+mn-cs"/>
              </a:defRPr>
            </a:lvl1pPr>
            <a:lvl2pPr marL="457200" indent="0" algn="l" rtl="0" eaLnBrk="0" fontAlgn="base" hangingPunct="0">
              <a:lnSpc>
                <a:spcPct val="90000"/>
              </a:lnSpc>
              <a:spcBef>
                <a:spcPts val="500"/>
              </a:spcBef>
              <a:spcAft>
                <a:spcPct val="0"/>
              </a:spcAft>
              <a:buFont typeface="Arial" charset="0"/>
              <a:buNone/>
              <a:defRPr sz="2800" b="1" kern="1200">
                <a:solidFill>
                  <a:schemeClr val="tx1"/>
                </a:solidFill>
                <a:latin typeface="+mn-lt"/>
                <a:ea typeface="+mn-ea"/>
                <a:cs typeface="+mn-cs"/>
              </a:defRPr>
            </a:lvl2pPr>
            <a:lvl3pPr marL="914400" indent="0" algn="l" rtl="0" eaLnBrk="0" fontAlgn="base" hangingPunct="0">
              <a:lnSpc>
                <a:spcPct val="90000"/>
              </a:lnSpc>
              <a:spcBef>
                <a:spcPts val="500"/>
              </a:spcBef>
              <a:spcAft>
                <a:spcPct val="0"/>
              </a:spcAft>
              <a:buFont typeface="Arial" charset="0"/>
              <a:buNone/>
              <a:defRPr sz="2800" b="1" kern="1200">
                <a:solidFill>
                  <a:schemeClr val="tx1"/>
                </a:solidFill>
                <a:latin typeface="+mn-lt"/>
                <a:ea typeface="+mn-ea"/>
                <a:cs typeface="+mn-cs"/>
              </a:defRPr>
            </a:lvl3pPr>
            <a:lvl4pPr marL="1371600" indent="0" algn="l" rtl="0" eaLnBrk="0" fontAlgn="base" hangingPunct="0">
              <a:lnSpc>
                <a:spcPct val="90000"/>
              </a:lnSpc>
              <a:spcBef>
                <a:spcPts val="500"/>
              </a:spcBef>
              <a:spcAft>
                <a:spcPct val="0"/>
              </a:spcAft>
              <a:buFont typeface="Arial" charset="0"/>
              <a:buNone/>
              <a:defRPr sz="2800" b="1" kern="1200">
                <a:solidFill>
                  <a:schemeClr val="tx1"/>
                </a:solidFill>
                <a:latin typeface="+mn-lt"/>
                <a:ea typeface="+mn-ea"/>
                <a:cs typeface="+mn-cs"/>
              </a:defRPr>
            </a:lvl4pPr>
            <a:lvl5pPr marL="1828800" indent="0" algn="l" rtl="0" eaLnBrk="0" fontAlgn="base" hangingPunct="0">
              <a:lnSpc>
                <a:spcPct val="90000"/>
              </a:lnSpc>
              <a:spcBef>
                <a:spcPts val="500"/>
              </a:spcBef>
              <a:spcAft>
                <a:spcPct val="0"/>
              </a:spcAft>
              <a:buFont typeface="Arial" charset="0"/>
              <a:buNone/>
              <a:defRPr sz="2800" b="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eaLnBrk="1" hangingPunct="1"/>
            <a:r>
              <a:rPr lang="ru-RU" b="0" i="1" dirty="0">
                <a:solidFill>
                  <a:schemeClr val="accent2"/>
                </a:solidFill>
              </a:rPr>
              <a:t>Рекомендації (зауваження) експертних груп та галузевих експертних рад</a:t>
            </a:r>
            <a:endParaRPr lang="uk-UA" b="0" i="1" dirty="0">
              <a:solidFill>
                <a:schemeClr val="accent2"/>
              </a:solidFill>
            </a:endParaRPr>
          </a:p>
        </p:txBody>
      </p:sp>
      <p:sp>
        <p:nvSpPr>
          <p:cNvPr id="3" name="Прямоугольник 2">
            <a:extLst>
              <a:ext uri="{FF2B5EF4-FFF2-40B4-BE49-F238E27FC236}">
                <a16:creationId xmlns:a16="http://schemas.microsoft.com/office/drawing/2014/main" id="{1C01890A-5FD8-976E-F641-E0A2929F8D14}"/>
              </a:ext>
            </a:extLst>
          </p:cNvPr>
          <p:cNvSpPr/>
          <p:nvPr/>
        </p:nvSpPr>
        <p:spPr>
          <a:xfrm>
            <a:off x="407172" y="785178"/>
            <a:ext cx="11051403" cy="4985980"/>
          </a:xfrm>
          <a:prstGeom prst="rect">
            <a:avLst/>
          </a:prstGeom>
        </p:spPr>
        <p:txBody>
          <a:bodyPr wrap="square">
            <a:spAutoFit/>
          </a:bodyPr>
          <a:lstStyle/>
          <a:p>
            <a:pPr algn="just"/>
            <a:r>
              <a:rPr lang="uk-UA" sz="2400" dirty="0"/>
              <a:t>2025/2026 навчальний рік </a:t>
            </a:r>
          </a:p>
          <a:p>
            <a:pPr algn="just"/>
            <a:r>
              <a:rPr lang="uk-UA" sz="2400" dirty="0">
                <a:solidFill>
                  <a:srgbClr val="FF0000"/>
                </a:solidFill>
              </a:rPr>
              <a:t>ОП «Промислова естетика і сертифікація матеріалів та виробів» першого (бакалаврського) рівня</a:t>
            </a:r>
          </a:p>
          <a:p>
            <a:pPr algn="just"/>
            <a:endParaRPr lang="uk-UA" sz="2400" dirty="0">
              <a:solidFill>
                <a:srgbClr val="FF0000"/>
              </a:solidFill>
            </a:endParaRPr>
          </a:p>
          <a:p>
            <a:pPr algn="just"/>
            <a:r>
              <a:rPr lang="uk-UA" sz="2400" dirty="0"/>
              <a:t>Експертна група (запит під час акредитаційної експертизи)</a:t>
            </a:r>
            <a:endParaRPr lang="uk-UA" dirty="0"/>
          </a:p>
          <a:p>
            <a:r>
              <a:rPr lang="uk-UA" dirty="0"/>
              <a:t>Надати:</a:t>
            </a:r>
          </a:p>
          <a:p>
            <a:r>
              <a:rPr lang="ru-RU" dirty="0"/>
              <a:t>Висновок комісії про неможливість оприлюднення випускних робіт (з їх переліком)</a:t>
            </a:r>
          </a:p>
          <a:p>
            <a:r>
              <a:rPr lang="ru-RU" dirty="0"/>
              <a:t>Посилання на оприлюднені випускні роботи</a:t>
            </a:r>
          </a:p>
          <a:p>
            <a:endParaRPr lang="ru-RU" sz="2400" dirty="0">
              <a:solidFill>
                <a:srgbClr val="FF0000"/>
              </a:solidFill>
            </a:endParaRPr>
          </a:p>
          <a:p>
            <a:pPr algn="just"/>
            <a:r>
              <a:rPr lang="uk-UA" sz="2400" dirty="0">
                <a:solidFill>
                  <a:srgbClr val="FF0000"/>
                </a:solidFill>
              </a:rPr>
              <a:t>ОП «Комп’ютерний інжиніринг у машинобудуванні» першого (бакалаврського) рівня</a:t>
            </a:r>
          </a:p>
          <a:p>
            <a:endParaRPr lang="uk-UA" sz="2400" dirty="0"/>
          </a:p>
          <a:p>
            <a:r>
              <a:rPr lang="uk-UA" sz="2400" dirty="0"/>
              <a:t>Експертна група (запит під час акредитаційної експертизи)</a:t>
            </a:r>
          </a:p>
          <a:p>
            <a:r>
              <a:rPr lang="ru-RU" dirty="0"/>
              <a:t>Просимо надати посилання на репозиторій бакалаврських кваліфікаційних робіт</a:t>
            </a:r>
            <a:endParaRPr lang="uk-UA" sz="2400" dirty="0">
              <a:solidFill>
                <a:srgbClr val="FF0000"/>
              </a:solidFill>
            </a:endParaRPr>
          </a:p>
        </p:txBody>
      </p:sp>
    </p:spTree>
    <p:extLst>
      <p:ext uri="{BB962C8B-B14F-4D97-AF65-F5344CB8AC3E}">
        <p14:creationId xmlns:p14="http://schemas.microsoft.com/office/powerpoint/2010/main" val="39717312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751E06-046C-ED97-77FC-908F187E38BE}"/>
            </a:ext>
          </a:extLst>
        </p:cNvPr>
        <p:cNvGrpSpPr/>
        <p:nvPr/>
      </p:nvGrpSpPr>
      <p:grpSpPr>
        <a:xfrm>
          <a:off x="0" y="0"/>
          <a:ext cx="0" cy="0"/>
          <a:chOff x="0" y="0"/>
          <a:chExt cx="0" cy="0"/>
        </a:xfrm>
      </p:grpSpPr>
      <p:sp>
        <p:nvSpPr>
          <p:cNvPr id="2" name="Текст 1">
            <a:extLst>
              <a:ext uri="{FF2B5EF4-FFF2-40B4-BE49-F238E27FC236}">
                <a16:creationId xmlns:a16="http://schemas.microsoft.com/office/drawing/2014/main" id="{4B431BB5-BF2B-D949-872E-3805DCE12947}"/>
              </a:ext>
            </a:extLst>
          </p:cNvPr>
          <p:cNvSpPr txBox="1">
            <a:spLocks/>
          </p:cNvSpPr>
          <p:nvPr/>
        </p:nvSpPr>
        <p:spPr bwMode="auto">
          <a:xfrm>
            <a:off x="11906" y="0"/>
            <a:ext cx="12180094" cy="440831"/>
          </a:xfrm>
          <a:prstGeom prst="rect">
            <a:avLst/>
          </a:prstGeom>
          <a:noFill/>
          <a:ln>
            <a:miter lim="800000"/>
            <a:headEnd/>
            <a:tailEnd/>
          </a:ln>
        </p:spPr>
        <p:txBody>
          <a:bodyPr vert="horz" wrap="square" lIns="91440" tIns="45720" rIns="91440" bIns="45720" numCol="1" anchor="t" anchorCtr="0" compatLnSpc="1">
            <a:prstTxWarp prst="textNoShape">
              <a:avLst/>
            </a:prstTxWarp>
            <a:noAutofit/>
          </a:bodyPr>
          <a:lstStyle>
            <a:lvl1pPr marL="0" indent="0" algn="l" rtl="0" eaLnBrk="0" fontAlgn="base" hangingPunct="0">
              <a:lnSpc>
                <a:spcPct val="90000"/>
              </a:lnSpc>
              <a:spcBef>
                <a:spcPts val="1000"/>
              </a:spcBef>
              <a:spcAft>
                <a:spcPct val="0"/>
              </a:spcAft>
              <a:buFont typeface="Arial" charset="0"/>
              <a:buNone/>
              <a:defRPr sz="2800" b="1" kern="1200" baseline="0">
                <a:solidFill>
                  <a:schemeClr val="tx1"/>
                </a:solidFill>
                <a:latin typeface="+mn-lt"/>
                <a:ea typeface="+mn-ea"/>
                <a:cs typeface="+mn-cs"/>
              </a:defRPr>
            </a:lvl1pPr>
            <a:lvl2pPr marL="457200" indent="0" algn="l" rtl="0" eaLnBrk="0" fontAlgn="base" hangingPunct="0">
              <a:lnSpc>
                <a:spcPct val="90000"/>
              </a:lnSpc>
              <a:spcBef>
                <a:spcPts val="500"/>
              </a:spcBef>
              <a:spcAft>
                <a:spcPct val="0"/>
              </a:spcAft>
              <a:buFont typeface="Arial" charset="0"/>
              <a:buNone/>
              <a:defRPr sz="2800" b="1" kern="1200">
                <a:solidFill>
                  <a:schemeClr val="tx1"/>
                </a:solidFill>
                <a:latin typeface="+mn-lt"/>
                <a:ea typeface="+mn-ea"/>
                <a:cs typeface="+mn-cs"/>
              </a:defRPr>
            </a:lvl2pPr>
            <a:lvl3pPr marL="914400" indent="0" algn="l" rtl="0" eaLnBrk="0" fontAlgn="base" hangingPunct="0">
              <a:lnSpc>
                <a:spcPct val="90000"/>
              </a:lnSpc>
              <a:spcBef>
                <a:spcPts val="500"/>
              </a:spcBef>
              <a:spcAft>
                <a:spcPct val="0"/>
              </a:spcAft>
              <a:buFont typeface="Arial" charset="0"/>
              <a:buNone/>
              <a:defRPr sz="2800" b="1" kern="1200">
                <a:solidFill>
                  <a:schemeClr val="tx1"/>
                </a:solidFill>
                <a:latin typeface="+mn-lt"/>
                <a:ea typeface="+mn-ea"/>
                <a:cs typeface="+mn-cs"/>
              </a:defRPr>
            </a:lvl3pPr>
            <a:lvl4pPr marL="1371600" indent="0" algn="l" rtl="0" eaLnBrk="0" fontAlgn="base" hangingPunct="0">
              <a:lnSpc>
                <a:spcPct val="90000"/>
              </a:lnSpc>
              <a:spcBef>
                <a:spcPts val="500"/>
              </a:spcBef>
              <a:spcAft>
                <a:spcPct val="0"/>
              </a:spcAft>
              <a:buFont typeface="Arial" charset="0"/>
              <a:buNone/>
              <a:defRPr sz="2800" b="1" kern="1200">
                <a:solidFill>
                  <a:schemeClr val="tx1"/>
                </a:solidFill>
                <a:latin typeface="+mn-lt"/>
                <a:ea typeface="+mn-ea"/>
                <a:cs typeface="+mn-cs"/>
              </a:defRPr>
            </a:lvl4pPr>
            <a:lvl5pPr marL="1828800" indent="0" algn="l" rtl="0" eaLnBrk="0" fontAlgn="base" hangingPunct="0">
              <a:lnSpc>
                <a:spcPct val="90000"/>
              </a:lnSpc>
              <a:spcBef>
                <a:spcPts val="500"/>
              </a:spcBef>
              <a:spcAft>
                <a:spcPct val="0"/>
              </a:spcAft>
              <a:buFont typeface="Arial" charset="0"/>
              <a:buNone/>
              <a:defRPr sz="2800" b="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eaLnBrk="1" hangingPunct="1"/>
            <a:r>
              <a:rPr lang="ru-RU" b="0" i="1" dirty="0">
                <a:solidFill>
                  <a:schemeClr val="accent2"/>
                </a:solidFill>
              </a:rPr>
              <a:t>Рекомендації (зауваження) експертних груп та галузевих експертних рад</a:t>
            </a:r>
            <a:endParaRPr lang="uk-UA" b="0" i="1" dirty="0">
              <a:solidFill>
                <a:schemeClr val="accent2"/>
              </a:solidFill>
            </a:endParaRPr>
          </a:p>
        </p:txBody>
      </p:sp>
      <p:sp>
        <p:nvSpPr>
          <p:cNvPr id="3" name="Прямоугольник 2">
            <a:extLst>
              <a:ext uri="{FF2B5EF4-FFF2-40B4-BE49-F238E27FC236}">
                <a16:creationId xmlns:a16="http://schemas.microsoft.com/office/drawing/2014/main" id="{39566D99-8E8A-88B3-19A0-4C48D2C7DC06}"/>
              </a:ext>
            </a:extLst>
          </p:cNvPr>
          <p:cNvSpPr/>
          <p:nvPr/>
        </p:nvSpPr>
        <p:spPr>
          <a:xfrm>
            <a:off x="407172" y="785178"/>
            <a:ext cx="11051403" cy="6278642"/>
          </a:xfrm>
          <a:prstGeom prst="rect">
            <a:avLst/>
          </a:prstGeom>
        </p:spPr>
        <p:txBody>
          <a:bodyPr wrap="square">
            <a:spAutoFit/>
          </a:bodyPr>
          <a:lstStyle/>
          <a:p>
            <a:pPr algn="just"/>
            <a:r>
              <a:rPr lang="uk-UA" sz="2400" dirty="0"/>
              <a:t>2025/2026 навчальний рік </a:t>
            </a:r>
          </a:p>
          <a:p>
            <a:pPr algn="just"/>
            <a:r>
              <a:rPr lang="uk-UA" sz="2400" dirty="0">
                <a:solidFill>
                  <a:srgbClr val="FF0000"/>
                </a:solidFill>
              </a:rPr>
              <a:t>ОП «Наскрізний інжиніринг машинобудівного виробництва» другого (магістерського) рівня</a:t>
            </a:r>
          </a:p>
          <a:p>
            <a:pPr algn="just"/>
            <a:endParaRPr lang="uk-UA" sz="2400" dirty="0">
              <a:solidFill>
                <a:srgbClr val="FF0000"/>
              </a:solidFill>
            </a:endParaRPr>
          </a:p>
          <a:p>
            <a:pPr algn="just"/>
            <a:r>
              <a:rPr lang="uk-UA" sz="2400" dirty="0"/>
              <a:t>Галузева експертна рада</a:t>
            </a:r>
          </a:p>
          <a:p>
            <a:pPr algn="just"/>
            <a:r>
              <a:rPr lang="uk-UA" b="1" dirty="0"/>
              <a:t>5.2 Форми атестації здобувачів вищої освіти відповідають вимогам стандарту вищої освіти (за наявності). Результати навчання підтверджуються результатами єдиного державного кваліфікаційного іспиту за спеціальностями, за якими він запроваджений</a:t>
            </a:r>
            <a:endParaRPr lang="uk-UA" dirty="0"/>
          </a:p>
          <a:p>
            <a:pPr algn="just"/>
            <a:endParaRPr lang="uk-UA" i="1" dirty="0"/>
          </a:p>
          <a:p>
            <a:pPr algn="just"/>
            <a:r>
              <a:rPr lang="uk-UA" i="1" dirty="0"/>
              <a:t>Кваліфікаційні роботи здобувачів не оприлюднюються та відсутні у відкритому доступі і репозиторії. </a:t>
            </a:r>
            <a:r>
              <a:rPr lang="uk-UA" i="1" dirty="0" err="1"/>
              <a:t>Неоприлюднення</a:t>
            </a:r>
            <a:r>
              <a:rPr lang="uk-UA" i="1" dirty="0"/>
              <a:t> кваліфікаційних робіт унеможливлює зовнішню перевірку результатів оцінювання, що є невід’ємною складовою прозорості процедур. Відсутність доступу до основного результату навчання не дозволяє здійснити незалежну верифікацію відповідності ПРН та об’єктивності оцінювання.  Не відповідає (код 5.2.3). Крім того, експертний висновок про неможливість розміщення матеріалів кваліфікаційних робіт у вільному доступі обов'язково повинен мати  підстави саме від замовників виконання кваліфікаційних робіт.</a:t>
            </a:r>
          </a:p>
          <a:p>
            <a:pPr algn="just"/>
            <a:endParaRPr lang="uk-UA" i="1" dirty="0"/>
          </a:p>
          <a:p>
            <a:pPr algn="just"/>
            <a:endParaRPr lang="uk-UA" dirty="0"/>
          </a:p>
          <a:p>
            <a:pPr algn="just"/>
            <a:endParaRPr lang="uk-UA" sz="2400" dirty="0"/>
          </a:p>
          <a:p>
            <a:pPr algn="just"/>
            <a:endParaRPr lang="uk-UA" sz="2400" dirty="0">
              <a:solidFill>
                <a:srgbClr val="FF0000"/>
              </a:solidFill>
            </a:endParaRPr>
          </a:p>
        </p:txBody>
      </p:sp>
    </p:spTree>
    <p:extLst>
      <p:ext uri="{BB962C8B-B14F-4D97-AF65-F5344CB8AC3E}">
        <p14:creationId xmlns:p14="http://schemas.microsoft.com/office/powerpoint/2010/main" val="32456647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F99658-A11F-3E83-ECA6-576E1305F9E8}"/>
            </a:ext>
          </a:extLst>
        </p:cNvPr>
        <p:cNvGrpSpPr/>
        <p:nvPr/>
      </p:nvGrpSpPr>
      <p:grpSpPr>
        <a:xfrm>
          <a:off x="0" y="0"/>
          <a:ext cx="0" cy="0"/>
          <a:chOff x="0" y="0"/>
          <a:chExt cx="0" cy="0"/>
        </a:xfrm>
      </p:grpSpPr>
      <p:sp>
        <p:nvSpPr>
          <p:cNvPr id="2" name="Текст 1">
            <a:extLst>
              <a:ext uri="{FF2B5EF4-FFF2-40B4-BE49-F238E27FC236}">
                <a16:creationId xmlns:a16="http://schemas.microsoft.com/office/drawing/2014/main" id="{60692ADF-6F44-F2C7-8807-5E84119B95E6}"/>
              </a:ext>
            </a:extLst>
          </p:cNvPr>
          <p:cNvSpPr txBox="1">
            <a:spLocks/>
          </p:cNvSpPr>
          <p:nvPr/>
        </p:nvSpPr>
        <p:spPr bwMode="auto">
          <a:xfrm>
            <a:off x="11906" y="0"/>
            <a:ext cx="12180094" cy="440831"/>
          </a:xfrm>
          <a:prstGeom prst="rect">
            <a:avLst/>
          </a:prstGeom>
          <a:noFill/>
          <a:ln>
            <a:miter lim="800000"/>
            <a:headEnd/>
            <a:tailEnd/>
          </a:ln>
        </p:spPr>
        <p:txBody>
          <a:bodyPr vert="horz" wrap="square" lIns="91440" tIns="45720" rIns="91440" bIns="45720" numCol="1" anchor="t" anchorCtr="0" compatLnSpc="1">
            <a:prstTxWarp prst="textNoShape">
              <a:avLst/>
            </a:prstTxWarp>
            <a:noAutofit/>
          </a:bodyPr>
          <a:lstStyle>
            <a:lvl1pPr marL="0" indent="0" algn="l" rtl="0" eaLnBrk="0" fontAlgn="base" hangingPunct="0">
              <a:lnSpc>
                <a:spcPct val="90000"/>
              </a:lnSpc>
              <a:spcBef>
                <a:spcPts val="1000"/>
              </a:spcBef>
              <a:spcAft>
                <a:spcPct val="0"/>
              </a:spcAft>
              <a:buFont typeface="Arial" charset="0"/>
              <a:buNone/>
              <a:defRPr sz="2800" b="1" kern="1200" baseline="0">
                <a:solidFill>
                  <a:schemeClr val="tx1"/>
                </a:solidFill>
                <a:latin typeface="+mn-lt"/>
                <a:ea typeface="+mn-ea"/>
                <a:cs typeface="+mn-cs"/>
              </a:defRPr>
            </a:lvl1pPr>
            <a:lvl2pPr marL="457200" indent="0" algn="l" rtl="0" eaLnBrk="0" fontAlgn="base" hangingPunct="0">
              <a:lnSpc>
                <a:spcPct val="90000"/>
              </a:lnSpc>
              <a:spcBef>
                <a:spcPts val="500"/>
              </a:spcBef>
              <a:spcAft>
                <a:spcPct val="0"/>
              </a:spcAft>
              <a:buFont typeface="Arial" charset="0"/>
              <a:buNone/>
              <a:defRPr sz="2800" b="1" kern="1200">
                <a:solidFill>
                  <a:schemeClr val="tx1"/>
                </a:solidFill>
                <a:latin typeface="+mn-lt"/>
                <a:ea typeface="+mn-ea"/>
                <a:cs typeface="+mn-cs"/>
              </a:defRPr>
            </a:lvl2pPr>
            <a:lvl3pPr marL="914400" indent="0" algn="l" rtl="0" eaLnBrk="0" fontAlgn="base" hangingPunct="0">
              <a:lnSpc>
                <a:spcPct val="90000"/>
              </a:lnSpc>
              <a:spcBef>
                <a:spcPts val="500"/>
              </a:spcBef>
              <a:spcAft>
                <a:spcPct val="0"/>
              </a:spcAft>
              <a:buFont typeface="Arial" charset="0"/>
              <a:buNone/>
              <a:defRPr sz="2800" b="1" kern="1200">
                <a:solidFill>
                  <a:schemeClr val="tx1"/>
                </a:solidFill>
                <a:latin typeface="+mn-lt"/>
                <a:ea typeface="+mn-ea"/>
                <a:cs typeface="+mn-cs"/>
              </a:defRPr>
            </a:lvl3pPr>
            <a:lvl4pPr marL="1371600" indent="0" algn="l" rtl="0" eaLnBrk="0" fontAlgn="base" hangingPunct="0">
              <a:lnSpc>
                <a:spcPct val="90000"/>
              </a:lnSpc>
              <a:spcBef>
                <a:spcPts val="500"/>
              </a:spcBef>
              <a:spcAft>
                <a:spcPct val="0"/>
              </a:spcAft>
              <a:buFont typeface="Arial" charset="0"/>
              <a:buNone/>
              <a:defRPr sz="2800" b="1" kern="1200">
                <a:solidFill>
                  <a:schemeClr val="tx1"/>
                </a:solidFill>
                <a:latin typeface="+mn-lt"/>
                <a:ea typeface="+mn-ea"/>
                <a:cs typeface="+mn-cs"/>
              </a:defRPr>
            </a:lvl4pPr>
            <a:lvl5pPr marL="1828800" indent="0" algn="l" rtl="0" eaLnBrk="0" fontAlgn="base" hangingPunct="0">
              <a:lnSpc>
                <a:spcPct val="90000"/>
              </a:lnSpc>
              <a:spcBef>
                <a:spcPts val="500"/>
              </a:spcBef>
              <a:spcAft>
                <a:spcPct val="0"/>
              </a:spcAft>
              <a:buFont typeface="Arial" charset="0"/>
              <a:buNone/>
              <a:defRPr sz="2800" b="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eaLnBrk="1" hangingPunct="1"/>
            <a:r>
              <a:rPr lang="ru-RU" b="0" i="1" dirty="0">
                <a:solidFill>
                  <a:schemeClr val="accent2"/>
                </a:solidFill>
              </a:rPr>
              <a:t>Рекомендації (зауваження) експертних груп та галузевих експертних рад</a:t>
            </a:r>
            <a:endParaRPr lang="uk-UA" b="0" i="1" dirty="0">
              <a:solidFill>
                <a:schemeClr val="accent2"/>
              </a:solidFill>
            </a:endParaRPr>
          </a:p>
        </p:txBody>
      </p:sp>
      <p:sp>
        <p:nvSpPr>
          <p:cNvPr id="3" name="Прямоугольник 2">
            <a:extLst>
              <a:ext uri="{FF2B5EF4-FFF2-40B4-BE49-F238E27FC236}">
                <a16:creationId xmlns:a16="http://schemas.microsoft.com/office/drawing/2014/main" id="{C301518F-111B-1F6E-BA6B-159DC9D38A57}"/>
              </a:ext>
            </a:extLst>
          </p:cNvPr>
          <p:cNvSpPr/>
          <p:nvPr/>
        </p:nvSpPr>
        <p:spPr>
          <a:xfrm>
            <a:off x="407172" y="785178"/>
            <a:ext cx="11051403" cy="4801314"/>
          </a:xfrm>
          <a:prstGeom prst="rect">
            <a:avLst/>
          </a:prstGeom>
        </p:spPr>
        <p:txBody>
          <a:bodyPr wrap="square">
            <a:spAutoFit/>
          </a:bodyPr>
          <a:lstStyle/>
          <a:p>
            <a:pPr algn="just"/>
            <a:r>
              <a:rPr lang="uk-UA" sz="2400" dirty="0">
                <a:solidFill>
                  <a:srgbClr val="FF0000"/>
                </a:solidFill>
              </a:rPr>
              <a:t>ОП «Наскрізний інжиніринг машинобудівного виробництва» другого (магістерського) рівня</a:t>
            </a:r>
          </a:p>
          <a:p>
            <a:pPr algn="just"/>
            <a:endParaRPr lang="uk-UA" sz="2400" dirty="0">
              <a:solidFill>
                <a:srgbClr val="FF0000"/>
              </a:solidFill>
            </a:endParaRPr>
          </a:p>
          <a:p>
            <a:pPr algn="just"/>
            <a:r>
              <a:rPr lang="uk-UA" sz="2400" dirty="0"/>
              <a:t>Галузева експертна рада</a:t>
            </a:r>
          </a:p>
          <a:p>
            <a:pPr algn="just"/>
            <a:r>
              <a:rPr lang="uk-UA" b="1" dirty="0"/>
              <a:t>8.5 Система забезпечення якості закладу вищої освіти забезпечує вчасне реагування на результати моніторингу освітньої програми та/або освітньої діяльності з реалізації освітньої програми, зокрема здійснений через опитування заінтересованих сторін</a:t>
            </a:r>
            <a:endParaRPr lang="uk-UA" dirty="0"/>
          </a:p>
          <a:p>
            <a:endParaRPr lang="uk-UA" i="1" dirty="0"/>
          </a:p>
          <a:p>
            <a:pPr algn="just"/>
            <a:r>
              <a:rPr lang="uk-UA" i="1" dirty="0"/>
              <a:t>З огляду на встановлений суттєвий недолік 5.2.3, який безпосередньо пов’язаний із неможливістю верифікації результатів навчання, порушення у </a:t>
            </a:r>
            <a:r>
              <a:rPr lang="uk-UA" i="1" dirty="0" err="1"/>
              <a:t>підкритерії</a:t>
            </a:r>
            <a:r>
              <a:rPr lang="uk-UA" i="1" dirty="0"/>
              <a:t> 8.5 набуває системного характеру та свідчить про </a:t>
            </a:r>
            <a:r>
              <a:rPr lang="uk-UA" i="1" dirty="0" err="1"/>
              <a:t>нефункціональність</a:t>
            </a:r>
            <a:r>
              <a:rPr lang="uk-UA" i="1" dirty="0"/>
              <a:t> внутрішньої системи забезпечення якості у частині реагування на результати моніторингу</a:t>
            </a:r>
          </a:p>
          <a:p>
            <a:pPr algn="just"/>
            <a:endParaRPr lang="uk-UA" dirty="0"/>
          </a:p>
          <a:p>
            <a:pPr algn="just"/>
            <a:endParaRPr lang="uk-UA" sz="2400" dirty="0"/>
          </a:p>
          <a:p>
            <a:pPr algn="just"/>
            <a:endParaRPr lang="uk-UA" sz="2400" dirty="0">
              <a:solidFill>
                <a:srgbClr val="FF0000"/>
              </a:solidFill>
            </a:endParaRPr>
          </a:p>
        </p:txBody>
      </p:sp>
    </p:spTree>
    <p:extLst>
      <p:ext uri="{BB962C8B-B14F-4D97-AF65-F5344CB8AC3E}">
        <p14:creationId xmlns:p14="http://schemas.microsoft.com/office/powerpoint/2010/main" val="3831101694"/>
      </p:ext>
    </p:extLst>
  </p:cSld>
  <p:clrMapOvr>
    <a:masterClrMapping/>
  </p:clrMapOvr>
</p:sld>
</file>

<file path=ppt/theme/theme1.xml><?xml version="1.0" encoding="utf-8"?>
<a:theme xmlns:a="http://schemas.openxmlformats.org/drawingml/2006/main" name="Тема Office">
  <a:themeElements>
    <a:clrScheme name="DNUT">
      <a:dk1>
        <a:sysClr val="windowText" lastClr="000000"/>
      </a:dk1>
      <a:lt1>
        <a:sysClr val="window" lastClr="FFFFFF"/>
      </a:lt1>
      <a:dk2>
        <a:srgbClr val="44546A"/>
      </a:dk2>
      <a:lt2>
        <a:srgbClr val="E7E6E6"/>
      </a:lt2>
      <a:accent1>
        <a:srgbClr val="C00000"/>
      </a:accent1>
      <a:accent2>
        <a:srgbClr val="035F8E"/>
      </a:accent2>
      <a:accent3>
        <a:srgbClr val="70AD47"/>
      </a:accent3>
      <a:accent4>
        <a:srgbClr val="093864"/>
      </a:accent4>
      <a:accent5>
        <a:srgbClr val="ED7D31"/>
      </a:accent5>
      <a:accent6>
        <a:srgbClr val="FFC000"/>
      </a:accent6>
      <a:hlink>
        <a:srgbClr val="5B9BD5"/>
      </a:hlink>
      <a:folHlink>
        <a:srgbClr val="70AD47"/>
      </a:folHlink>
    </a:clrScheme>
    <a:fontScheme name="DNUT Arial">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DNUT">
    <a:dk1>
      <a:sysClr val="windowText" lastClr="000000"/>
    </a:dk1>
    <a:lt1>
      <a:sysClr val="window" lastClr="FFFFFF"/>
    </a:lt1>
    <a:dk2>
      <a:srgbClr val="44546A"/>
    </a:dk2>
    <a:lt2>
      <a:srgbClr val="E7E6E6"/>
    </a:lt2>
    <a:accent1>
      <a:srgbClr val="C00000"/>
    </a:accent1>
    <a:accent2>
      <a:srgbClr val="035F8E"/>
    </a:accent2>
    <a:accent3>
      <a:srgbClr val="70AD47"/>
    </a:accent3>
    <a:accent4>
      <a:srgbClr val="093864"/>
    </a:accent4>
    <a:accent5>
      <a:srgbClr val="ED7D31"/>
    </a:accent5>
    <a:accent6>
      <a:srgbClr val="FFC000"/>
    </a:accent6>
    <a:hlink>
      <a:srgbClr val="5B9BD5"/>
    </a:hlink>
    <a:folHlink>
      <a:srgbClr val="70AD47"/>
    </a:folHlink>
  </a:clrScheme>
</a:themeOverride>
</file>

<file path=docProps/app.xml><?xml version="1.0" encoding="utf-8"?>
<Properties xmlns="http://schemas.openxmlformats.org/officeDocument/2006/extended-properties" xmlns:vt="http://schemas.openxmlformats.org/officeDocument/2006/docPropsVTypes">
  <Template/>
  <TotalTime>6565</TotalTime>
  <Words>1181</Words>
  <Application>Microsoft Office PowerPoint</Application>
  <PresentationFormat>Широкоэкранный</PresentationFormat>
  <Paragraphs>115</Paragraphs>
  <Slides>13</Slides>
  <Notes>10</Notes>
  <HiddenSlides>0</HiddenSlides>
  <MMClips>0</MMClips>
  <ScaleCrop>false</ScaleCrop>
  <HeadingPairs>
    <vt:vector size="6" baseType="variant">
      <vt:variant>
        <vt:lpstr>Использованные шрифты</vt:lpstr>
      </vt:variant>
      <vt:variant>
        <vt:i4>2</vt:i4>
      </vt:variant>
      <vt:variant>
        <vt:lpstr>Тема</vt:lpstr>
      </vt:variant>
      <vt:variant>
        <vt:i4>1</vt:i4>
      </vt:variant>
      <vt:variant>
        <vt:lpstr>Заголовки слайдов</vt:lpstr>
      </vt:variant>
      <vt:variant>
        <vt:i4>13</vt:i4>
      </vt:variant>
    </vt:vector>
  </HeadingPairs>
  <TitlesOfParts>
    <vt:vector size="16" baseType="lpstr">
      <vt:lpstr>Arial</vt:lpstr>
      <vt:lpstr>Calibri</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Пользователь Windows</dc:creator>
  <cp:lastModifiedBy>Заболотна Юлія Олександрівна</cp:lastModifiedBy>
  <cp:revision>608</cp:revision>
  <cp:lastPrinted>2018-11-26T14:04:37Z</cp:lastPrinted>
  <dcterms:created xsi:type="dcterms:W3CDTF">2018-01-06T22:34:48Z</dcterms:created>
  <dcterms:modified xsi:type="dcterms:W3CDTF">2026-05-28T13:45:28Z</dcterms:modified>
</cp:coreProperties>
</file>